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65" r:id="rId2"/>
    <p:sldId id="262" r:id="rId3"/>
    <p:sldId id="287" r:id="rId4"/>
    <p:sldId id="288" r:id="rId5"/>
    <p:sldId id="284" r:id="rId6"/>
    <p:sldId id="281" r:id="rId7"/>
    <p:sldId id="282" r:id="rId8"/>
    <p:sldId id="283" r:id="rId9"/>
    <p:sldId id="285" r:id="rId10"/>
    <p:sldId id="289" r:id="rId11"/>
    <p:sldId id="290" r:id="rId12"/>
    <p:sldId id="291" r:id="rId13"/>
    <p:sldId id="292" r:id="rId14"/>
    <p:sldId id="293" r:id="rId15"/>
    <p:sldId id="294" r:id="rId16"/>
    <p:sldId id="311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306" r:id="rId28"/>
    <p:sldId id="307" r:id="rId29"/>
    <p:sldId id="308" r:id="rId30"/>
    <p:sldId id="309" r:id="rId31"/>
    <p:sldId id="312" r:id="rId32"/>
    <p:sldId id="310" r:id="rId33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2" userDrawn="1">
          <p15:clr>
            <a:srgbClr val="A4A3A4"/>
          </p15:clr>
        </p15:guide>
        <p15:guide id="2" orient="horz" pos="2273" userDrawn="1">
          <p15:clr>
            <a:srgbClr val="A4A3A4"/>
          </p15:clr>
        </p15:guide>
        <p15:guide id="3" orient="horz" pos="3135" userDrawn="1">
          <p15:clr>
            <a:srgbClr val="A4A3A4"/>
          </p15:clr>
        </p15:guide>
        <p15:guide id="4" pos="960" userDrawn="1">
          <p15:clr>
            <a:srgbClr val="A4A3A4"/>
          </p15:clr>
        </p15:guide>
        <p15:guide id="6" pos="1005" userDrawn="1">
          <p15:clr>
            <a:srgbClr val="A4A3A4"/>
          </p15:clr>
        </p15:guide>
        <p15:guide id="7" orient="horz" pos="40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470C"/>
    <a:srgbClr val="00B0EF"/>
    <a:srgbClr val="F19CA7"/>
    <a:srgbClr val="008CCF"/>
    <a:srgbClr val="78C2E5"/>
    <a:srgbClr val="00A0EA"/>
    <a:srgbClr val="F9C158"/>
    <a:srgbClr val="F7AB00"/>
    <a:srgbClr val="E4007F"/>
    <a:srgbClr val="E181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08"/>
    <p:restoredTop sz="94694"/>
  </p:normalViewPr>
  <p:slideViewPr>
    <p:cSldViewPr snapToGrid="0">
      <p:cViewPr varScale="1">
        <p:scale>
          <a:sx n="52" d="100"/>
          <a:sy n="52" d="100"/>
        </p:scale>
        <p:origin x="740" y="44"/>
      </p:cViewPr>
      <p:guideLst>
        <p:guide orient="horz" pos="1412"/>
        <p:guide orient="horz" pos="2273"/>
        <p:guide orient="horz" pos="3135"/>
        <p:guide pos="960"/>
        <p:guide pos="1005"/>
        <p:guide orient="horz" pos="40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My Life's Journey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5B29162-C2DA-0F2E-AB78-F08C8AB3693C}"/>
              </a:ext>
            </a:extLst>
          </p:cNvPr>
          <p:cNvSpPr txBox="1"/>
          <p:nvPr/>
        </p:nvSpPr>
        <p:spPr>
          <a:xfrm>
            <a:off x="3155180" y="4210286"/>
            <a:ext cx="56608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나의 인생 여정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So, I continued creating comics in a cartoon club.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</a:t>
            </a:r>
            <a:r>
              <a:rPr lang="en-US" altLang="ko-Kore-KR" sz="160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C5A951-A7E2-D912-913C-1F91B4ED1280}"/>
              </a:ext>
            </a:extLst>
          </p:cNvPr>
          <p:cNvSpPr txBox="1"/>
          <p:nvPr/>
        </p:nvSpPr>
        <p:spPr>
          <a:xfrm>
            <a:off x="1524000" y="2016270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그래서 만화 동아리에서 만화를 계속 만들었습니다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260066B7-6938-EFD3-9C3C-EDCB91F5989A}"/>
              </a:ext>
            </a:extLst>
          </p:cNvPr>
          <p:cNvCxnSpPr>
            <a:cxnSpLocks/>
          </p:cNvCxnSpPr>
          <p:nvPr/>
        </p:nvCxnSpPr>
        <p:spPr>
          <a:xfrm>
            <a:off x="2445029" y="1481933"/>
            <a:ext cx="171946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ED182F0-BB52-50AB-6F32-1AEE2C977C82}"/>
              </a:ext>
            </a:extLst>
          </p:cNvPr>
          <p:cNvSpPr txBox="1"/>
          <p:nvPr/>
        </p:nvSpPr>
        <p:spPr>
          <a:xfrm>
            <a:off x="1603512" y="1508804"/>
            <a:ext cx="263055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부정사가 아닌 동명사를 </a:t>
            </a:r>
            <a:b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목적어로 쓰는 동사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A02E080C-1409-5DD4-BF0A-0116AEF3E964}"/>
              </a:ext>
            </a:extLst>
          </p:cNvPr>
          <p:cNvCxnSpPr>
            <a:cxnSpLocks/>
          </p:cNvCxnSpPr>
          <p:nvPr/>
        </p:nvCxnSpPr>
        <p:spPr>
          <a:xfrm>
            <a:off x="4277142" y="1481933"/>
            <a:ext cx="139810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6FFEC382-E496-F0D9-B851-23B62C63567E}"/>
              </a:ext>
            </a:extLst>
          </p:cNvPr>
          <p:cNvSpPr txBox="1"/>
          <p:nvPr/>
        </p:nvSpPr>
        <p:spPr>
          <a:xfrm>
            <a:off x="4446933" y="1521689"/>
            <a:ext cx="105851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381426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2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Could you describe your </a:t>
            </a:r>
            <a:r>
              <a:rPr lang="en-US" altLang="ko-Kore-KR" sz="6600" b="1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career path </a:t>
            </a: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after college?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535D27-18FA-D886-AD09-98809B24CF6D}"/>
              </a:ext>
            </a:extLst>
          </p:cNvPr>
          <p:cNvSpPr txBox="1"/>
          <p:nvPr/>
        </p:nvSpPr>
        <p:spPr>
          <a:xfrm>
            <a:off x="1533671" y="4989589"/>
            <a:ext cx="900626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대학 졸업 후 진로에 대해 설명해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주시겠어요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A50415-0AA0-6BFD-D14E-2560934E05EB}"/>
              </a:ext>
            </a:extLst>
          </p:cNvPr>
          <p:cNvSpPr txBox="1"/>
          <p:nvPr/>
        </p:nvSpPr>
        <p:spPr>
          <a:xfrm>
            <a:off x="1590270" y="4560801"/>
            <a:ext cx="395577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경력을 쌓아 가는 길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01DDEE-B12B-2BFF-3BE3-066EB252BABB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2832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graduation, I got a job as a food scientist. My main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task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to develop stronger and more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productive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crops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using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genetic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engineering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techniques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9732C83-602A-430A-5B20-F93FAAB63C73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졸업 후 식품 과학자로 취직했습니다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E6A13A-FDC1-B615-4688-61F4591FB515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제 주된 업무는 유전 공학 기술을 이용해 더 강하고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E8CEC6-7826-DC22-CEED-49DCE19F5F4B}"/>
              </a:ext>
            </a:extLst>
          </p:cNvPr>
          <p:cNvSpPr txBox="1"/>
          <p:nvPr/>
        </p:nvSpPr>
        <p:spPr>
          <a:xfrm>
            <a:off x="1524000" y="4609564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생산성이 높은 작물을 개발하는 것이었습니다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B49B97-3379-EEAA-E978-BCF31ECB0646}"/>
              </a:ext>
            </a:extLst>
          </p:cNvPr>
          <p:cNvSpPr txBox="1"/>
          <p:nvPr/>
        </p:nvSpPr>
        <p:spPr>
          <a:xfrm>
            <a:off x="2662406" y="4227560"/>
            <a:ext cx="180892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생산적인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D4B819-2D74-173D-8584-4DE40CB15B51}"/>
              </a:ext>
            </a:extLst>
          </p:cNvPr>
          <p:cNvSpPr txBox="1"/>
          <p:nvPr/>
        </p:nvSpPr>
        <p:spPr>
          <a:xfrm>
            <a:off x="6666594" y="4230123"/>
            <a:ext cx="121257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유전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3DF7A3-5B95-01F0-D24D-DDDC04FBEE93}"/>
              </a:ext>
            </a:extLst>
          </p:cNvPr>
          <p:cNvSpPr txBox="1"/>
          <p:nvPr/>
        </p:nvSpPr>
        <p:spPr>
          <a:xfrm>
            <a:off x="1620000" y="5574121"/>
            <a:ext cx="202766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공학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86F319-2506-6E76-D414-C516B060516D}"/>
              </a:ext>
            </a:extLst>
          </p:cNvPr>
          <p:cNvSpPr txBox="1"/>
          <p:nvPr/>
        </p:nvSpPr>
        <p:spPr>
          <a:xfrm>
            <a:off x="3826565" y="5574121"/>
            <a:ext cx="184867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기술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FDE9E7E9-0A45-F8FE-CCC9-E2928B854E39}"/>
              </a:ext>
            </a:extLst>
          </p:cNvPr>
          <p:cNvCxnSpPr>
            <a:cxnSpLocks/>
          </p:cNvCxnSpPr>
          <p:nvPr/>
        </p:nvCxnSpPr>
        <p:spPr>
          <a:xfrm>
            <a:off x="4838700" y="2865545"/>
            <a:ext cx="184495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1DC25BF-09C8-D5B5-DA08-BE350561CD04}"/>
              </a:ext>
            </a:extLst>
          </p:cNvPr>
          <p:cNvSpPr txBox="1"/>
          <p:nvPr/>
        </p:nvSpPr>
        <p:spPr>
          <a:xfrm>
            <a:off x="4303051" y="2925248"/>
            <a:ext cx="294547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명사적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3B50099C-C7F7-16A5-46DD-A8A4F3C52CEA}"/>
              </a:ext>
            </a:extLst>
          </p:cNvPr>
          <p:cNvSpPr/>
          <p:nvPr/>
        </p:nvSpPr>
        <p:spPr>
          <a:xfrm>
            <a:off x="6383198" y="965971"/>
            <a:ext cx="535231" cy="522209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1D670B-3A0E-9232-5EC4-9C91BB60C05B}"/>
              </a:ext>
            </a:extLst>
          </p:cNvPr>
          <p:cNvSpPr txBox="1"/>
          <p:nvPr/>
        </p:nvSpPr>
        <p:spPr>
          <a:xfrm>
            <a:off x="4977257" y="4230123"/>
            <a:ext cx="219962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사용하여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B5B8878-4B62-501D-EB11-488CA8AC92BB}"/>
              </a:ext>
            </a:extLst>
          </p:cNvPr>
          <p:cNvSpPr txBox="1"/>
          <p:nvPr/>
        </p:nvSpPr>
        <p:spPr>
          <a:xfrm>
            <a:off x="3248025" y="2925248"/>
            <a:ext cx="71327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67F8E25-4FC9-F7ED-ACCE-5D156AB6A5CA}"/>
              </a:ext>
            </a:extLst>
          </p:cNvPr>
          <p:cNvSpPr txBox="1"/>
          <p:nvPr/>
        </p:nvSpPr>
        <p:spPr>
          <a:xfrm>
            <a:off x="4638675" y="4227560"/>
            <a:ext cx="88673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작물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7BDCC440-F57E-637E-BE3C-E24CE4AB3989}"/>
              </a:ext>
            </a:extLst>
          </p:cNvPr>
          <p:cNvSpPr/>
          <p:nvPr/>
        </p:nvSpPr>
        <p:spPr>
          <a:xfrm>
            <a:off x="5579312" y="3768885"/>
            <a:ext cx="1028461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DE74ED8-7C9A-987B-5371-20145147809D}"/>
              </a:ext>
            </a:extLst>
          </p:cNvPr>
          <p:cNvSpPr txBox="1"/>
          <p:nvPr/>
        </p:nvSpPr>
        <p:spPr>
          <a:xfrm>
            <a:off x="5531846" y="1591299"/>
            <a:ext cx="219962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자격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5685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found new ways to protect crops from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various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diseases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had wonderful co-workers and worked in a great environment.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</a:t>
            </a:r>
            <a:r>
              <a:rPr lang="en-US" altLang="ko-Kore-KR" sz="160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DF81118-72DF-7741-23F8-14818112D83B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저는 다양한 질병으로부터 작물을 보호할 수 있는 새로운 방법을 찾았습니다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C38691-9375-DB3A-01F2-AFFFBBE45D2F}"/>
              </a:ext>
            </a:extLst>
          </p:cNvPr>
          <p:cNvSpPr txBox="1"/>
          <p:nvPr/>
        </p:nvSpPr>
        <p:spPr>
          <a:xfrm>
            <a:off x="1523999" y="4609564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훌륭한 동료들과 좋은 환경에서 일했습니다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A9AF61-44A7-31AF-D8F5-0CAF29C945B8}"/>
              </a:ext>
            </a:extLst>
          </p:cNvPr>
          <p:cNvSpPr txBox="1"/>
          <p:nvPr/>
        </p:nvSpPr>
        <p:spPr>
          <a:xfrm>
            <a:off x="2981324" y="2817636"/>
            <a:ext cx="142875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질병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2F1BFBFB-16D0-AA35-2155-03F490362708}"/>
              </a:ext>
            </a:extLst>
          </p:cNvPr>
          <p:cNvCxnSpPr>
            <a:cxnSpLocks/>
          </p:cNvCxnSpPr>
          <p:nvPr/>
        </p:nvCxnSpPr>
        <p:spPr>
          <a:xfrm>
            <a:off x="2933699" y="1514368"/>
            <a:ext cx="170497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CC7B208D-2DFA-86A0-B41C-5E721732E44F}"/>
              </a:ext>
            </a:extLst>
          </p:cNvPr>
          <p:cNvCxnSpPr>
            <a:cxnSpLocks/>
          </p:cNvCxnSpPr>
          <p:nvPr/>
        </p:nvCxnSpPr>
        <p:spPr>
          <a:xfrm>
            <a:off x="4733924" y="1514261"/>
            <a:ext cx="170497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167BF210-6EDF-98EB-C4CE-0AE27C7AE643}"/>
              </a:ext>
            </a:extLst>
          </p:cNvPr>
          <p:cNvGrpSpPr/>
          <p:nvPr/>
        </p:nvGrpSpPr>
        <p:grpSpPr>
          <a:xfrm flipV="1">
            <a:off x="3786188" y="1513073"/>
            <a:ext cx="1824038" cy="263300"/>
            <a:chOff x="5512272" y="967950"/>
            <a:chExt cx="579144" cy="225014"/>
          </a:xfrm>
        </p:grpSpPr>
        <p:cxnSp>
          <p:nvCxnSpPr>
            <p:cNvPr id="16" name="직선 연결선[R] 9">
              <a:extLst>
                <a:ext uri="{FF2B5EF4-FFF2-40B4-BE49-F238E27FC236}">
                  <a16:creationId xmlns:a16="http://schemas.microsoft.com/office/drawing/2014/main" id="{F7BB81DB-DD30-EFE5-A9D6-FEB547C7F765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5">
              <a:extLst>
                <a:ext uri="{FF2B5EF4-FFF2-40B4-BE49-F238E27FC236}">
                  <a16:creationId xmlns:a16="http://schemas.microsoft.com/office/drawing/2014/main" id="{83A12EDC-62F8-6200-BF46-792FA20360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73450"/>
              <a:ext cx="579144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19">
              <a:extLst>
                <a:ext uri="{FF2B5EF4-FFF2-40B4-BE49-F238E27FC236}">
                  <a16:creationId xmlns:a16="http://schemas.microsoft.com/office/drawing/2014/main" id="{AF8B4001-0862-9149-7559-93075E8CB1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5A715DD1-9BCF-306B-CABD-FC63C711CFEC}"/>
              </a:ext>
            </a:extLst>
          </p:cNvPr>
          <p:cNvSpPr txBox="1"/>
          <p:nvPr/>
        </p:nvSpPr>
        <p:spPr>
          <a:xfrm>
            <a:off x="5484304" y="1511921"/>
            <a:ext cx="259734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형용사적 용법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553356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581274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Since 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spent so much time experimenting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crops, however, 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work even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weekends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I had little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“me” time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felt I was missing something.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</a:t>
            </a:r>
            <a:r>
              <a:rPr lang="en-US" altLang="ko-Kore-KR" sz="160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0A8E3CF-406E-07BC-8554-9005F9D38CFC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하지만 농작물 실험에 너무 많은 시간을 할애하다 보니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698B13-BF3A-C2AE-CF52-14A9EC3233C8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주말에도 일해야 했고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FEC861-7717-FD26-F004-7D0F6CE1C726}"/>
              </a:ext>
            </a:extLst>
          </p:cNvPr>
          <p:cNvSpPr txBox="1"/>
          <p:nvPr/>
        </p:nvSpPr>
        <p:spPr>
          <a:xfrm>
            <a:off x="1524000" y="4609564"/>
            <a:ext cx="798728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나’를 위한 시간은 거의 없었습니다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C17FCC-3483-EE3C-E365-F56072F24639}"/>
              </a:ext>
            </a:extLst>
          </p:cNvPr>
          <p:cNvSpPr txBox="1"/>
          <p:nvPr/>
        </p:nvSpPr>
        <p:spPr>
          <a:xfrm>
            <a:off x="1524000" y="6014505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뭔가를 놓치고 있다고 느꼈습니다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5050E3-FDE9-2607-A24C-AE6C878DA8C3}"/>
              </a:ext>
            </a:extLst>
          </p:cNvPr>
          <p:cNvSpPr txBox="1"/>
          <p:nvPr/>
        </p:nvSpPr>
        <p:spPr>
          <a:xfrm>
            <a:off x="2763001" y="1483498"/>
            <a:ext cx="601979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spent(time) -</a:t>
            </a:r>
            <a:r>
              <a:rPr lang="en-US" altLang="ko-KR" dirty="0" err="1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하느라 시간을 보내다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A5E6D3-149B-95BC-58A2-1A3EF65822E2}"/>
              </a:ext>
            </a:extLst>
          </p:cNvPr>
          <p:cNvSpPr txBox="1"/>
          <p:nvPr/>
        </p:nvSpPr>
        <p:spPr>
          <a:xfrm>
            <a:off x="6381750" y="651420"/>
            <a:ext cx="24574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실험하다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2CA40BC-1CAA-E800-3EEE-166A62B6B67C}"/>
              </a:ext>
            </a:extLst>
          </p:cNvPr>
          <p:cNvGrpSpPr/>
          <p:nvPr/>
        </p:nvGrpSpPr>
        <p:grpSpPr>
          <a:xfrm>
            <a:off x="6882982" y="809327"/>
            <a:ext cx="250063" cy="248531"/>
            <a:chOff x="3406357" y="743173"/>
            <a:chExt cx="250063" cy="248531"/>
          </a:xfrm>
        </p:grpSpPr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072E8D39-0803-CE56-ED35-1C5D39D067BD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19">
              <a:extLst>
                <a:ext uri="{FF2B5EF4-FFF2-40B4-BE49-F238E27FC236}">
                  <a16:creationId xmlns:a16="http://schemas.microsoft.com/office/drawing/2014/main" id="{7A89C331-D7EE-B65C-9CFB-4A1230D183C8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383A90BF-BABA-84F7-13BF-3A5D440A9AAD}"/>
              </a:ext>
            </a:extLst>
          </p:cNvPr>
          <p:cNvSpPr txBox="1"/>
          <p:nvPr/>
        </p:nvSpPr>
        <p:spPr>
          <a:xfrm>
            <a:off x="4591050" y="2817636"/>
            <a:ext cx="116205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해야 했다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38288B-5F4D-2DF0-41F7-04DEFAFA3C00}"/>
              </a:ext>
            </a:extLst>
          </p:cNvPr>
          <p:cNvSpPr txBox="1"/>
          <p:nvPr/>
        </p:nvSpPr>
        <p:spPr>
          <a:xfrm>
            <a:off x="7742556" y="2817636"/>
            <a:ext cx="2276475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주말마다</a:t>
            </a:r>
            <a:b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(= every weekend)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59CD5A3-0DD3-7C56-1680-228FB10F91D5}"/>
              </a:ext>
            </a:extLst>
          </p:cNvPr>
          <p:cNvSpPr txBox="1"/>
          <p:nvPr/>
        </p:nvSpPr>
        <p:spPr>
          <a:xfrm>
            <a:off x="4086224" y="4189236"/>
            <a:ext cx="206692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나를 위한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휴식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시간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F8F135C9-A5B3-6410-EAC1-6A5CEC09E6C4}"/>
              </a:ext>
            </a:extLst>
          </p:cNvPr>
          <p:cNvCxnSpPr>
            <a:cxnSpLocks/>
          </p:cNvCxnSpPr>
          <p:nvPr/>
        </p:nvCxnSpPr>
        <p:spPr>
          <a:xfrm>
            <a:off x="1600199" y="1495318"/>
            <a:ext cx="94297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276DA8B-EA11-08D8-3C51-C991E8B8A9D3}"/>
              </a:ext>
            </a:extLst>
          </p:cNvPr>
          <p:cNvSpPr txBox="1"/>
          <p:nvPr/>
        </p:nvSpPr>
        <p:spPr>
          <a:xfrm>
            <a:off x="1457324" y="1521500"/>
            <a:ext cx="150495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이유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24" name="표 23">
            <a:extLst>
              <a:ext uri="{FF2B5EF4-FFF2-40B4-BE49-F238E27FC236}">
                <a16:creationId xmlns:a16="http://schemas.microsoft.com/office/drawing/2014/main" id="{1EC01247-CFBF-7950-2E22-430DBC3E2F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195179"/>
              </p:ext>
            </p:extLst>
          </p:nvPr>
        </p:nvGraphicFramePr>
        <p:xfrm>
          <a:off x="7133045" y="3613255"/>
          <a:ext cx="3819382" cy="13656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8000">
                  <a:extLst>
                    <a:ext uri="{9D8B030D-6E8A-4147-A177-3AD203B41FA5}">
                      <a16:colId xmlns:a16="http://schemas.microsoft.com/office/drawing/2014/main" val="2236976992"/>
                    </a:ext>
                  </a:extLst>
                </a:gridCol>
                <a:gridCol w="1125691">
                  <a:extLst>
                    <a:ext uri="{9D8B030D-6E8A-4147-A177-3AD203B41FA5}">
                      <a16:colId xmlns:a16="http://schemas.microsoft.com/office/drawing/2014/main" val="2319346500"/>
                    </a:ext>
                  </a:extLst>
                </a:gridCol>
                <a:gridCol w="1125691">
                  <a:extLst>
                    <a:ext uri="{9D8B030D-6E8A-4147-A177-3AD203B41FA5}">
                      <a16:colId xmlns:a16="http://schemas.microsoft.com/office/drawing/2014/main" val="4106296051"/>
                    </a:ext>
                  </a:extLst>
                </a:gridCol>
              </a:tblGrid>
              <a:tr h="598780"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kern="1200" dirty="0">
                        <a:solidFill>
                          <a:srgbClr val="00B05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긍정</a:t>
                      </a:r>
                    </a:p>
                    <a:p>
                      <a:pPr algn="ctr"/>
                      <a:r>
                        <a:rPr lang="en-US" altLang="ko-KR" sz="1600" b="1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600" b="1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약간 있는</a:t>
                      </a:r>
                      <a:r>
                        <a:rPr lang="en-US" altLang="ko-KR" sz="1600" b="1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</a:t>
                      </a:r>
                      <a:endParaRPr lang="ko-KR" altLang="en-US" sz="1600" b="1" kern="1200" dirty="0">
                        <a:solidFill>
                          <a:srgbClr val="00B05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부정</a:t>
                      </a:r>
                    </a:p>
                    <a:p>
                      <a:pPr algn="ctr"/>
                      <a:r>
                        <a:rPr lang="en-US" altLang="ko-KR" sz="1600" b="1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600" b="1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거의 없는</a:t>
                      </a:r>
                      <a:r>
                        <a:rPr lang="en-US" altLang="ko-KR" sz="1600" b="1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</a:t>
                      </a:r>
                      <a:endParaRPr lang="ko-KR" altLang="en-US" sz="1600" b="1" kern="1200" dirty="0">
                        <a:solidFill>
                          <a:srgbClr val="00B05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577100"/>
                  </a:ext>
                </a:extLst>
              </a:tr>
              <a:tr h="38342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셀 수 없는</a:t>
                      </a:r>
                      <a:r>
                        <a:rPr lang="en-US" altLang="ko-KR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양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a little</a:t>
                      </a:r>
                      <a:endParaRPr lang="ko-KR" altLang="en-US" sz="1600" kern="1200" dirty="0">
                        <a:solidFill>
                          <a:srgbClr val="00B05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little</a:t>
                      </a:r>
                      <a:endParaRPr lang="ko-KR" altLang="en-US" sz="1600" kern="1200" dirty="0">
                        <a:solidFill>
                          <a:srgbClr val="00B05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2174004"/>
                  </a:ext>
                </a:extLst>
              </a:tr>
              <a:tr h="38342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셀 수 있는</a:t>
                      </a:r>
                      <a:r>
                        <a:rPr lang="en-US" altLang="ko-KR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수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a few</a:t>
                      </a:r>
                      <a:endParaRPr lang="ko-KR" altLang="en-US" sz="1600" kern="1200" dirty="0">
                        <a:solidFill>
                          <a:srgbClr val="00B05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few</a:t>
                      </a:r>
                      <a:endParaRPr lang="ko-KR" altLang="en-US" sz="1600" kern="1200" dirty="0">
                        <a:solidFill>
                          <a:srgbClr val="00B05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2722245"/>
                  </a:ext>
                </a:extLst>
              </a:tr>
            </a:tbl>
          </a:graphicData>
        </a:graphic>
      </p:graphicFrame>
      <p:sp>
        <p:nvSpPr>
          <p:cNvPr id="25" name="타원 24">
            <a:extLst>
              <a:ext uri="{FF2B5EF4-FFF2-40B4-BE49-F238E27FC236}">
                <a16:creationId xmlns:a16="http://schemas.microsoft.com/office/drawing/2014/main" id="{A1F67C77-497A-40E7-B4FF-4F72EF84D291}"/>
              </a:ext>
            </a:extLst>
          </p:cNvPr>
          <p:cNvSpPr/>
          <p:nvPr/>
        </p:nvSpPr>
        <p:spPr>
          <a:xfrm>
            <a:off x="3267315" y="3689434"/>
            <a:ext cx="837960" cy="480752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7" name="연결선: 꺾임 26">
            <a:extLst>
              <a:ext uri="{FF2B5EF4-FFF2-40B4-BE49-F238E27FC236}">
                <a16:creationId xmlns:a16="http://schemas.microsoft.com/office/drawing/2014/main" id="{0981318C-BD28-A456-B781-E3C7334E0FA8}"/>
              </a:ext>
            </a:extLst>
          </p:cNvPr>
          <p:cNvCxnSpPr>
            <a:cxnSpLocks/>
            <a:stCxn id="25" idx="4"/>
          </p:cNvCxnSpPr>
          <p:nvPr/>
        </p:nvCxnSpPr>
        <p:spPr>
          <a:xfrm rot="5400000" flipH="1" flipV="1">
            <a:off x="5220814" y="2257955"/>
            <a:ext cx="377712" cy="3446750"/>
          </a:xfrm>
          <a:prstGeom prst="bentConnector4">
            <a:avLst>
              <a:gd name="adj1" fmla="val -108436"/>
              <a:gd name="adj2" fmla="val 92003"/>
            </a:avLst>
          </a:prstGeom>
          <a:ln w="28575"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[R] 16">
            <a:extLst>
              <a:ext uri="{FF2B5EF4-FFF2-40B4-BE49-F238E27FC236}">
                <a16:creationId xmlns:a16="http://schemas.microsoft.com/office/drawing/2014/main" id="{94E70337-A421-8363-725A-537591A83940}"/>
              </a:ext>
            </a:extLst>
          </p:cNvPr>
          <p:cNvCxnSpPr>
            <a:cxnSpLocks/>
          </p:cNvCxnSpPr>
          <p:nvPr/>
        </p:nvCxnSpPr>
        <p:spPr>
          <a:xfrm>
            <a:off x="2657714" y="5619718"/>
            <a:ext cx="209526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089103B-582B-9F09-2572-CFC1AF79780A}"/>
              </a:ext>
            </a:extLst>
          </p:cNvPr>
          <p:cNvSpPr txBox="1"/>
          <p:nvPr/>
        </p:nvSpPr>
        <p:spPr>
          <a:xfrm>
            <a:off x="2657713" y="5655425"/>
            <a:ext cx="209526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 진행형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3793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670061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 I started drawing comics again and posting them online. As more readers showed interest in my work, I became more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passionate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about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pursuing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 as a career. </a:t>
            </a:r>
          </a:p>
          <a:p>
            <a:pPr>
              <a:lnSpc>
                <a:spcPct val="250000"/>
              </a:lnSpc>
            </a:pP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</a:t>
            </a:r>
            <a:r>
              <a:rPr lang="en-US" altLang="ko-Kore-KR" sz="160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7DA8766C-1685-CFB8-A551-6651C4EC2371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그래서 다시 만화를 그리고 그것을 온라인에 올리기 시작했습니다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78354D-9ED8-6C68-A11D-E08D5496BFE1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더 많은 독자들이 제 작품에 관심을 보이자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F0816D63-B657-E30F-FCE2-983860A798B9}"/>
              </a:ext>
            </a:extLst>
          </p:cNvPr>
          <p:cNvCxnSpPr>
            <a:cxnSpLocks/>
          </p:cNvCxnSpPr>
          <p:nvPr/>
        </p:nvCxnSpPr>
        <p:spPr>
          <a:xfrm>
            <a:off x="2324099" y="1495318"/>
            <a:ext cx="121920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C701CFB-E8DB-8995-DB03-1AE766AF1527}"/>
              </a:ext>
            </a:extLst>
          </p:cNvPr>
          <p:cNvSpPr txBox="1"/>
          <p:nvPr/>
        </p:nvSpPr>
        <p:spPr>
          <a:xfrm>
            <a:off x="2324099" y="1521500"/>
            <a:ext cx="121920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9C6B65FF-1642-EB37-A1CD-E3C50EA334E5}"/>
              </a:ext>
            </a:extLst>
          </p:cNvPr>
          <p:cNvCxnSpPr>
            <a:cxnSpLocks/>
          </p:cNvCxnSpPr>
          <p:nvPr/>
        </p:nvCxnSpPr>
        <p:spPr>
          <a:xfrm>
            <a:off x="3629025" y="1495318"/>
            <a:ext cx="141922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AB0F2BE-93AF-41D2-0F59-92C32EB770A6}"/>
              </a:ext>
            </a:extLst>
          </p:cNvPr>
          <p:cNvSpPr txBox="1"/>
          <p:nvPr/>
        </p:nvSpPr>
        <p:spPr>
          <a:xfrm>
            <a:off x="3639302" y="1531309"/>
            <a:ext cx="14089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2C5E30EA-5221-00D2-AAF9-F24501D7E4EE}"/>
              </a:ext>
            </a:extLst>
          </p:cNvPr>
          <p:cNvCxnSpPr>
            <a:cxnSpLocks/>
          </p:cNvCxnSpPr>
          <p:nvPr/>
        </p:nvCxnSpPr>
        <p:spPr>
          <a:xfrm>
            <a:off x="8112401" y="1485509"/>
            <a:ext cx="141922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EB87AD5-96BA-6C33-E739-433E29C7F206}"/>
              </a:ext>
            </a:extLst>
          </p:cNvPr>
          <p:cNvSpPr txBox="1"/>
          <p:nvPr/>
        </p:nvSpPr>
        <p:spPr>
          <a:xfrm>
            <a:off x="8122678" y="1521500"/>
            <a:ext cx="14089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BD2C6CF4-E460-E40E-2809-8A4BB5F45843}"/>
              </a:ext>
            </a:extLst>
          </p:cNvPr>
          <p:cNvCxnSpPr>
            <a:cxnSpLocks/>
          </p:cNvCxnSpPr>
          <p:nvPr/>
        </p:nvCxnSpPr>
        <p:spPr>
          <a:xfrm>
            <a:off x="1595438" y="2865342"/>
            <a:ext cx="94773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0845CC6-C1DB-1265-F9FA-0709924ACA71}"/>
              </a:ext>
            </a:extLst>
          </p:cNvPr>
          <p:cNvSpPr txBox="1"/>
          <p:nvPr/>
        </p:nvSpPr>
        <p:spPr>
          <a:xfrm>
            <a:off x="1395413" y="2885660"/>
            <a:ext cx="133826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comics</a:t>
            </a:r>
            <a:endParaRPr lang="ko-Kore-KR" altLang="en-US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A5AA5FF-A040-0463-2EE0-79FB313A908B}"/>
              </a:ext>
            </a:extLst>
          </p:cNvPr>
          <p:cNvSpPr txBox="1"/>
          <p:nvPr/>
        </p:nvSpPr>
        <p:spPr>
          <a:xfrm>
            <a:off x="1524000" y="4609564"/>
            <a:ext cx="798728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저는 그것을 직업으로 삼는 데 더 열정적으로 되었습니다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9A867402-E59D-280B-D7EB-773BECEB3B88}"/>
              </a:ext>
            </a:extLst>
          </p:cNvPr>
          <p:cNvSpPr/>
          <p:nvPr/>
        </p:nvSpPr>
        <p:spPr>
          <a:xfrm>
            <a:off x="3871144" y="2334913"/>
            <a:ext cx="504000" cy="504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2D8FFCC-EC01-4C38-9296-A56E39381778}"/>
              </a:ext>
            </a:extLst>
          </p:cNvPr>
          <p:cNvSpPr txBox="1"/>
          <p:nvPr/>
        </p:nvSpPr>
        <p:spPr>
          <a:xfrm>
            <a:off x="3729567" y="2833174"/>
            <a:ext cx="123719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하면서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F3A541A-1903-13E0-D8B3-A06B47842AF7}"/>
              </a:ext>
            </a:extLst>
          </p:cNvPr>
          <p:cNvSpPr txBox="1"/>
          <p:nvPr/>
        </p:nvSpPr>
        <p:spPr>
          <a:xfrm>
            <a:off x="6438900" y="4183743"/>
            <a:ext cx="182879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열정적인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DB1E951-E433-2819-05E5-2B90339A2B93}"/>
              </a:ext>
            </a:extLst>
          </p:cNvPr>
          <p:cNvSpPr txBox="1"/>
          <p:nvPr/>
        </p:nvSpPr>
        <p:spPr>
          <a:xfrm>
            <a:off x="3113906" y="5654627"/>
            <a:ext cx="151447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추구하다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타원 30">
            <a:extLst>
              <a:ext uri="{FF2B5EF4-FFF2-40B4-BE49-F238E27FC236}">
                <a16:creationId xmlns:a16="http://schemas.microsoft.com/office/drawing/2014/main" id="{3E8394B3-2179-7489-6E8F-4F1F9852391C}"/>
              </a:ext>
            </a:extLst>
          </p:cNvPr>
          <p:cNvSpPr/>
          <p:nvPr/>
        </p:nvSpPr>
        <p:spPr>
          <a:xfrm>
            <a:off x="1536444" y="5099651"/>
            <a:ext cx="1208729" cy="457049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2" name="직선 연결선[R] 16">
            <a:extLst>
              <a:ext uri="{FF2B5EF4-FFF2-40B4-BE49-F238E27FC236}">
                <a16:creationId xmlns:a16="http://schemas.microsoft.com/office/drawing/2014/main" id="{2B55FFF0-69BC-85B7-1C11-4210F4F435C6}"/>
              </a:ext>
            </a:extLst>
          </p:cNvPr>
          <p:cNvCxnSpPr>
            <a:cxnSpLocks/>
          </p:cNvCxnSpPr>
          <p:nvPr/>
        </p:nvCxnSpPr>
        <p:spPr>
          <a:xfrm>
            <a:off x="1634064" y="5610946"/>
            <a:ext cx="262436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0A989E14-27F6-D509-A8C7-3CCCAC6754D1}"/>
              </a:ext>
            </a:extLst>
          </p:cNvPr>
          <p:cNvSpPr txBox="1"/>
          <p:nvPr/>
        </p:nvSpPr>
        <p:spPr>
          <a:xfrm>
            <a:off x="1693397" y="5651599"/>
            <a:ext cx="194590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00536B49-951B-ED5F-2C2F-44A8261338B7}"/>
              </a:ext>
            </a:extLst>
          </p:cNvPr>
          <p:cNvSpPr/>
          <p:nvPr/>
        </p:nvSpPr>
        <p:spPr>
          <a:xfrm>
            <a:off x="4263316" y="5123658"/>
            <a:ext cx="362459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8CE8A1E5-A0CC-784D-EAAF-D6178B792159}"/>
              </a:ext>
            </a:extLst>
          </p:cNvPr>
          <p:cNvSpPr/>
          <p:nvPr/>
        </p:nvSpPr>
        <p:spPr>
          <a:xfrm>
            <a:off x="4685791" y="5123658"/>
            <a:ext cx="362459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A26CD28-EB0B-8ED2-917B-FA6CD12B2776}"/>
              </a:ext>
            </a:extLst>
          </p:cNvPr>
          <p:cNvSpPr txBox="1"/>
          <p:nvPr/>
        </p:nvSpPr>
        <p:spPr>
          <a:xfrm>
            <a:off x="4434766" y="5593923"/>
            <a:ext cx="92115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BAEE09C-FFE4-A617-E141-29AF8A327487}"/>
              </a:ext>
            </a:extLst>
          </p:cNvPr>
          <p:cNvSpPr txBox="1"/>
          <p:nvPr/>
        </p:nvSpPr>
        <p:spPr>
          <a:xfrm>
            <a:off x="4422324" y="5953329"/>
            <a:ext cx="45760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drawing comics and posting them online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CB5D4753-405C-F5FA-D035-9AF1E731123C}"/>
              </a:ext>
            </a:extLst>
          </p:cNvPr>
          <p:cNvGrpSpPr/>
          <p:nvPr/>
        </p:nvGrpSpPr>
        <p:grpSpPr>
          <a:xfrm>
            <a:off x="4386723" y="5575369"/>
            <a:ext cx="258799" cy="559084"/>
            <a:chOff x="3483346" y="195936"/>
            <a:chExt cx="258799" cy="559084"/>
          </a:xfrm>
        </p:grpSpPr>
        <p:cxnSp>
          <p:nvCxnSpPr>
            <p:cNvPr id="39" name="직선 연결선[R] 19">
              <a:extLst>
                <a:ext uri="{FF2B5EF4-FFF2-40B4-BE49-F238E27FC236}">
                  <a16:creationId xmlns:a16="http://schemas.microsoft.com/office/drawing/2014/main" id="{97388B9C-7E17-A1B4-8DC6-A49547478B4E}"/>
                </a:ext>
              </a:extLst>
            </p:cNvPr>
            <p:cNvCxnSpPr>
              <a:cxnSpLocks/>
            </p:cNvCxnSpPr>
            <p:nvPr/>
          </p:nvCxnSpPr>
          <p:spPr>
            <a:xfrm>
              <a:off x="3483346" y="195936"/>
              <a:ext cx="0" cy="54723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[R] 19">
              <a:extLst>
                <a:ext uri="{FF2B5EF4-FFF2-40B4-BE49-F238E27FC236}">
                  <a16:creationId xmlns:a16="http://schemas.microsoft.com/office/drawing/2014/main" id="{FE25B20D-B9E7-5C47-0205-6ED161A9C73A}"/>
                </a:ext>
              </a:extLst>
            </p:cNvPr>
            <p:cNvCxnSpPr>
              <a:cxnSpLocks/>
            </p:cNvCxnSpPr>
            <p:nvPr/>
          </p:nvCxnSpPr>
          <p:spPr>
            <a:xfrm>
              <a:off x="3492082" y="752698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787467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much thought,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decided to include webtoon creation in my journey.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</a:t>
            </a:r>
            <a:r>
              <a:rPr lang="en-US" altLang="ko-Kore-KR" sz="160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BFE0E88-76D4-9702-3D3C-704B3EBE07A3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오랜 생각 끝에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2A2810-90DE-11EC-FAAA-E69D914DE4C3}"/>
              </a:ext>
            </a:extLst>
          </p:cNvPr>
          <p:cNvSpPr txBox="1"/>
          <p:nvPr/>
        </p:nvSpPr>
        <p:spPr>
          <a:xfrm>
            <a:off x="1524000" y="3386799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저는 제 여정에 웹툰 창작을 포함하기로 결정했습니다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8864CC0D-45F7-4286-731A-D0C21AB997B7}"/>
              </a:ext>
            </a:extLst>
          </p:cNvPr>
          <p:cNvCxnSpPr>
            <a:cxnSpLocks/>
          </p:cNvCxnSpPr>
          <p:nvPr/>
        </p:nvCxnSpPr>
        <p:spPr>
          <a:xfrm>
            <a:off x="1800225" y="2844981"/>
            <a:ext cx="139065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8D2D333-B392-4C5E-7051-BF6BD5D455DE}"/>
              </a:ext>
            </a:extLst>
          </p:cNvPr>
          <p:cNvSpPr txBox="1"/>
          <p:nvPr/>
        </p:nvSpPr>
        <p:spPr>
          <a:xfrm>
            <a:off x="1295400" y="2833778"/>
            <a:ext cx="1952626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부정사를 목적어로 쓰는 동사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3EA7AA43-4C84-ABE7-C6F1-D47ED906BBA6}"/>
              </a:ext>
            </a:extLst>
          </p:cNvPr>
          <p:cNvCxnSpPr>
            <a:cxnSpLocks/>
          </p:cNvCxnSpPr>
          <p:nvPr/>
        </p:nvCxnSpPr>
        <p:spPr>
          <a:xfrm>
            <a:off x="3276600" y="2844981"/>
            <a:ext cx="172402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835B14FB-D354-7254-E17F-03551B247A05}"/>
              </a:ext>
            </a:extLst>
          </p:cNvPr>
          <p:cNvSpPr txBox="1"/>
          <p:nvPr/>
        </p:nvSpPr>
        <p:spPr>
          <a:xfrm>
            <a:off x="3238500" y="2837152"/>
            <a:ext cx="2019299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b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813630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678875"/>
            <a:ext cx="10540380" cy="19389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0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Was there </a:t>
            </a:r>
            <a:r>
              <a:rPr lang="en-US" altLang="ko-Kore-KR" sz="6000" b="1" dirty="0">
                <a:solidFill>
                  <a:srgbClr val="00B050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anything</a:t>
            </a:r>
            <a:r>
              <a:rPr lang="en-US" altLang="ko-Kore-KR" sz="60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 </a:t>
            </a:r>
            <a:r>
              <a:rPr lang="en-US" altLang="ko-Kore-KR" sz="6000" b="1" dirty="0">
                <a:solidFill>
                  <a:srgbClr val="7030A0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that</a:t>
            </a:r>
            <a:r>
              <a:rPr lang="en-US" altLang="ko-Kore-KR" sz="60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 was hard for you in your new job?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E83FF6-2BE8-2A6E-C132-F6577A98FC45}"/>
              </a:ext>
            </a:extLst>
          </p:cNvPr>
          <p:cNvSpPr txBox="1"/>
          <p:nvPr/>
        </p:nvSpPr>
        <p:spPr>
          <a:xfrm>
            <a:off x="1533671" y="4678212"/>
            <a:ext cx="864399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새로운 일에서 힘들었던 점은 없었나요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DC9BE1-B432-109A-EDBE-7E9A733CC44A}"/>
              </a:ext>
            </a:extLst>
          </p:cNvPr>
          <p:cNvSpPr txBox="1"/>
          <p:nvPr/>
        </p:nvSpPr>
        <p:spPr>
          <a:xfrm>
            <a:off x="4876801" y="3579813"/>
            <a:ext cx="273367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38C452-92DB-6BEE-A049-0E7B3E66BFEE}"/>
              </a:ext>
            </a:extLst>
          </p:cNvPr>
          <p:cNvSpPr txBox="1"/>
          <p:nvPr/>
        </p:nvSpPr>
        <p:spPr>
          <a:xfrm>
            <a:off x="7629524" y="3579813"/>
            <a:ext cx="170497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7030A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</a:t>
            </a:r>
            <a:endParaRPr lang="ko-Kore-KR" altLang="en-US" sz="1600" dirty="0">
              <a:solidFill>
                <a:srgbClr val="7030A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DF7949-B208-0535-C249-0777865230ED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776817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quitting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my job, I was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little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afraid for some time because 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was not certain about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my future. I also had to learn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lot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become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professional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webtoonist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392D2EC8-DC36-92FD-9F6F-4B2A11ACD5FA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일을 그만두고 나니 미래에 대한 확신이 없어서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B167F-7089-2126-CEBE-FF8DA3688701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한동안 조금 두려웠습니다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127DE0-3B4A-9514-0D64-C31AAA8DA00A}"/>
              </a:ext>
            </a:extLst>
          </p:cNvPr>
          <p:cNvSpPr txBox="1"/>
          <p:nvPr/>
        </p:nvSpPr>
        <p:spPr>
          <a:xfrm>
            <a:off x="1523999" y="4609564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또한 전문 웹툰 작가가 되기 위해 많은 것을 배워야 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1F66339A-0FCF-C8B3-A40D-50F491EC256D}"/>
              </a:ext>
            </a:extLst>
          </p:cNvPr>
          <p:cNvCxnSpPr>
            <a:cxnSpLocks/>
          </p:cNvCxnSpPr>
          <p:nvPr/>
        </p:nvCxnSpPr>
        <p:spPr>
          <a:xfrm>
            <a:off x="1595438" y="1515196"/>
            <a:ext cx="232886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F7890C2-DFA8-E526-051D-B3021578483E}"/>
              </a:ext>
            </a:extLst>
          </p:cNvPr>
          <p:cNvSpPr txBox="1"/>
          <p:nvPr/>
        </p:nvSpPr>
        <p:spPr>
          <a:xfrm>
            <a:off x="1595439" y="1555849"/>
            <a:ext cx="232886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DFB324-65FA-DA74-3194-4444E72CD410}"/>
              </a:ext>
            </a:extLst>
          </p:cNvPr>
          <p:cNvSpPr txBox="1"/>
          <p:nvPr/>
        </p:nvSpPr>
        <p:spPr>
          <a:xfrm>
            <a:off x="6410325" y="1549570"/>
            <a:ext cx="100965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약간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7E1069-2E96-521B-8DB1-6369D151F058}"/>
              </a:ext>
            </a:extLst>
          </p:cNvPr>
          <p:cNvSpPr txBox="1"/>
          <p:nvPr/>
        </p:nvSpPr>
        <p:spPr>
          <a:xfrm>
            <a:off x="5305425" y="2799611"/>
            <a:ext cx="373459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대해 확신하지 못하다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DB8E1E-2288-FDA8-74B9-796BF0D5B89A}"/>
              </a:ext>
            </a:extLst>
          </p:cNvPr>
          <p:cNvSpPr txBox="1"/>
          <p:nvPr/>
        </p:nvSpPr>
        <p:spPr>
          <a:xfrm>
            <a:off x="6515098" y="4252613"/>
            <a:ext cx="100965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많이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4D9732-8D37-B973-F6D3-EBEF0F7E13DB}"/>
              </a:ext>
            </a:extLst>
          </p:cNvPr>
          <p:cNvSpPr txBox="1"/>
          <p:nvPr/>
        </p:nvSpPr>
        <p:spPr>
          <a:xfrm>
            <a:off x="1619999" y="5574121"/>
            <a:ext cx="210427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직업의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전문적인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01CE1F-E1BD-3CED-AEF2-94E7EDEEB170}"/>
              </a:ext>
            </a:extLst>
          </p:cNvPr>
          <p:cNvSpPr txBox="1"/>
          <p:nvPr/>
        </p:nvSpPr>
        <p:spPr>
          <a:xfrm>
            <a:off x="2486025" y="613320"/>
            <a:ext cx="24574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그만두다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B62BD5C2-E0B3-75F0-EE82-8D57B496E7B4}"/>
              </a:ext>
            </a:extLst>
          </p:cNvPr>
          <p:cNvGrpSpPr/>
          <p:nvPr/>
        </p:nvGrpSpPr>
        <p:grpSpPr>
          <a:xfrm>
            <a:off x="2987257" y="771227"/>
            <a:ext cx="250063" cy="248531"/>
            <a:chOff x="3406357" y="743173"/>
            <a:chExt cx="250063" cy="248531"/>
          </a:xfrm>
        </p:grpSpPr>
        <p:cxnSp>
          <p:nvCxnSpPr>
            <p:cNvPr id="19" name="직선 연결선[R] 19">
              <a:extLst>
                <a:ext uri="{FF2B5EF4-FFF2-40B4-BE49-F238E27FC236}">
                  <a16:creationId xmlns:a16="http://schemas.microsoft.com/office/drawing/2014/main" id="{5B08BE0E-52FD-827F-BAF3-519B91ED7A80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19">
              <a:extLst>
                <a:ext uri="{FF2B5EF4-FFF2-40B4-BE49-F238E27FC236}">
                  <a16:creationId xmlns:a16="http://schemas.microsoft.com/office/drawing/2014/main" id="{97F2A204-4ABB-3808-1035-24E8012DF507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AB1C486D-9616-9EE3-B6FA-70BCEAA195B3}"/>
              </a:ext>
            </a:extLst>
          </p:cNvPr>
          <p:cNvCxnSpPr>
            <a:cxnSpLocks/>
          </p:cNvCxnSpPr>
          <p:nvPr/>
        </p:nvCxnSpPr>
        <p:spPr>
          <a:xfrm>
            <a:off x="7524748" y="4211307"/>
            <a:ext cx="188595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88A3205-6219-F36D-F6CE-30059263095F}"/>
              </a:ext>
            </a:extLst>
          </p:cNvPr>
          <p:cNvSpPr txBox="1"/>
          <p:nvPr/>
        </p:nvSpPr>
        <p:spPr>
          <a:xfrm>
            <a:off x="7343775" y="4251960"/>
            <a:ext cx="243363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1035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needed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improve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not just my drawing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skills, but also my abilities to tell stories.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a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webtoonist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meeting deadlines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dealing with negative comments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were tough.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81E7E7C-2116-78ED-263E-0A7E6743643C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그림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실력뿐만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아니라 이야기를 전하는 능력도 키워야 했거든요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C1E0D8-7A82-771B-EDB9-659EF40C802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이야기를 전하는 능력도 키워야 했거든요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D2DA50-A5AB-70AE-79D7-132707FCB4CA}"/>
              </a:ext>
            </a:extLst>
          </p:cNvPr>
          <p:cNvSpPr txBox="1"/>
          <p:nvPr/>
        </p:nvSpPr>
        <p:spPr>
          <a:xfrm>
            <a:off x="1524000" y="4609564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웹툰 작가로서 마감 기한을 맞추고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7E0AFA-9EDA-B940-F1DA-3B56650779F8}"/>
              </a:ext>
            </a:extLst>
          </p:cNvPr>
          <p:cNvSpPr txBox="1"/>
          <p:nvPr/>
        </p:nvSpPr>
        <p:spPr>
          <a:xfrm>
            <a:off x="1524000" y="6014505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부정적인 댓글에 대처하는 것은 힘든 일이었습니다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16CBF1EA-339A-32DF-EA99-9A962CEE8172}"/>
              </a:ext>
            </a:extLst>
          </p:cNvPr>
          <p:cNvSpPr/>
          <p:nvPr/>
        </p:nvSpPr>
        <p:spPr>
          <a:xfrm>
            <a:off x="5184519" y="990706"/>
            <a:ext cx="1399334" cy="457049"/>
          </a:xfrm>
          <a:prstGeom prst="ellipse">
            <a:avLst/>
          </a:prstGeom>
          <a:ln w="25400">
            <a:solidFill>
              <a:srgbClr val="EB470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1F6800B0-2459-D660-EB50-8EA941413D8D}"/>
              </a:ext>
            </a:extLst>
          </p:cNvPr>
          <p:cNvSpPr/>
          <p:nvPr/>
        </p:nvSpPr>
        <p:spPr>
          <a:xfrm>
            <a:off x="2555618" y="2331762"/>
            <a:ext cx="1482981" cy="457049"/>
          </a:xfrm>
          <a:prstGeom prst="ellipse">
            <a:avLst/>
          </a:prstGeom>
          <a:ln w="25400">
            <a:solidFill>
              <a:srgbClr val="EB470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A7C04F1D-4D89-19E9-F791-5F75288AE05F}"/>
              </a:ext>
            </a:extLst>
          </p:cNvPr>
          <p:cNvCxnSpPr>
            <a:cxnSpLocks/>
          </p:cNvCxnSpPr>
          <p:nvPr/>
        </p:nvCxnSpPr>
        <p:spPr>
          <a:xfrm>
            <a:off x="6583853" y="1466743"/>
            <a:ext cx="2102947" cy="0"/>
          </a:xfrm>
          <a:prstGeom prst="line">
            <a:avLst/>
          </a:prstGeom>
          <a:ln w="25400">
            <a:solidFill>
              <a:srgbClr val="EB470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1B0C7591-0A0F-34B0-93BF-627A059DC1CC}"/>
              </a:ext>
            </a:extLst>
          </p:cNvPr>
          <p:cNvCxnSpPr>
            <a:cxnSpLocks/>
          </p:cNvCxnSpPr>
          <p:nvPr/>
        </p:nvCxnSpPr>
        <p:spPr>
          <a:xfrm>
            <a:off x="1595438" y="2857393"/>
            <a:ext cx="84296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8B6C7564-BFFF-1E5B-8E43-BFE6B434A225}"/>
              </a:ext>
            </a:extLst>
          </p:cNvPr>
          <p:cNvCxnSpPr>
            <a:cxnSpLocks/>
          </p:cNvCxnSpPr>
          <p:nvPr/>
        </p:nvCxnSpPr>
        <p:spPr>
          <a:xfrm>
            <a:off x="4051043" y="2828818"/>
            <a:ext cx="4330957" cy="0"/>
          </a:xfrm>
          <a:prstGeom prst="line">
            <a:avLst/>
          </a:prstGeom>
          <a:ln w="25400">
            <a:solidFill>
              <a:srgbClr val="EB470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0931F71-1BEE-8AD9-11D3-944E2395E5D9}"/>
              </a:ext>
            </a:extLst>
          </p:cNvPr>
          <p:cNvSpPr txBox="1"/>
          <p:nvPr/>
        </p:nvSpPr>
        <p:spPr>
          <a:xfrm>
            <a:off x="6583852" y="1502450"/>
            <a:ext cx="21029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뿐만 아니라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AF73DF4-1DC6-3EBD-3D18-DB252CA568D5}"/>
              </a:ext>
            </a:extLst>
          </p:cNvPr>
          <p:cNvSpPr txBox="1"/>
          <p:nvPr/>
        </p:nvSpPr>
        <p:spPr>
          <a:xfrm>
            <a:off x="4038599" y="2864087"/>
            <a:ext cx="64770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93A9A519-26DE-1FA8-7379-4E8530106C41}"/>
              </a:ext>
            </a:extLst>
          </p:cNvPr>
          <p:cNvCxnSpPr>
            <a:cxnSpLocks/>
          </p:cNvCxnSpPr>
          <p:nvPr/>
        </p:nvCxnSpPr>
        <p:spPr>
          <a:xfrm>
            <a:off x="3255090" y="1493749"/>
            <a:ext cx="188595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6DDF946-7FFC-70A0-8509-D9E8D9166902}"/>
              </a:ext>
            </a:extLst>
          </p:cNvPr>
          <p:cNvSpPr txBox="1"/>
          <p:nvPr/>
        </p:nvSpPr>
        <p:spPr>
          <a:xfrm>
            <a:off x="3164377" y="1534402"/>
            <a:ext cx="21029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7AA687EE-E7F8-2D15-C090-327628E549F3}"/>
              </a:ext>
            </a:extLst>
          </p:cNvPr>
          <p:cNvCxnSpPr>
            <a:cxnSpLocks/>
          </p:cNvCxnSpPr>
          <p:nvPr/>
        </p:nvCxnSpPr>
        <p:spPr>
          <a:xfrm>
            <a:off x="6117294" y="2904725"/>
            <a:ext cx="104550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[R] 16">
            <a:extLst>
              <a:ext uri="{FF2B5EF4-FFF2-40B4-BE49-F238E27FC236}">
                <a16:creationId xmlns:a16="http://schemas.microsoft.com/office/drawing/2014/main" id="{2252B253-2B82-D635-84D8-0A5502D17F8F}"/>
              </a:ext>
            </a:extLst>
          </p:cNvPr>
          <p:cNvCxnSpPr>
            <a:cxnSpLocks/>
          </p:cNvCxnSpPr>
          <p:nvPr/>
        </p:nvCxnSpPr>
        <p:spPr>
          <a:xfrm>
            <a:off x="4051043" y="2904725"/>
            <a:ext cx="200238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90A6E636-7FA3-D2FF-D0A8-3449B47867EF}"/>
              </a:ext>
            </a:extLst>
          </p:cNvPr>
          <p:cNvGrpSpPr/>
          <p:nvPr/>
        </p:nvGrpSpPr>
        <p:grpSpPr>
          <a:xfrm flipV="1">
            <a:off x="4846357" y="2905075"/>
            <a:ext cx="1824038" cy="263300"/>
            <a:chOff x="5512272" y="967950"/>
            <a:chExt cx="579144" cy="225014"/>
          </a:xfrm>
        </p:grpSpPr>
        <p:cxnSp>
          <p:nvCxnSpPr>
            <p:cNvPr id="31" name="직선 연결선[R] 9">
              <a:extLst>
                <a:ext uri="{FF2B5EF4-FFF2-40B4-BE49-F238E27FC236}">
                  <a16:creationId xmlns:a16="http://schemas.microsoft.com/office/drawing/2014/main" id="{18F4AB80-E53E-1BB4-DA0A-ECFB1361A49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[R] 15">
              <a:extLst>
                <a:ext uri="{FF2B5EF4-FFF2-40B4-BE49-F238E27FC236}">
                  <a16:creationId xmlns:a16="http://schemas.microsoft.com/office/drawing/2014/main" id="{EEA4B83C-EF21-D6F4-C708-B51B6F1216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73450"/>
              <a:ext cx="579144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19">
              <a:extLst>
                <a:ext uri="{FF2B5EF4-FFF2-40B4-BE49-F238E27FC236}">
                  <a16:creationId xmlns:a16="http://schemas.microsoft.com/office/drawing/2014/main" id="{ABF84CB3-0B2B-5EDA-F52E-F1647755801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96AB36B-D518-5B2A-D43A-D920D692919D}"/>
              </a:ext>
            </a:extLst>
          </p:cNvPr>
          <p:cNvSpPr txBox="1"/>
          <p:nvPr/>
        </p:nvSpPr>
        <p:spPr>
          <a:xfrm>
            <a:off x="5053236" y="2965157"/>
            <a:ext cx="1455013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 용법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510CBB62-4261-5D13-3072-9002F76F8D2B}"/>
              </a:ext>
            </a:extLst>
          </p:cNvPr>
          <p:cNvSpPr/>
          <p:nvPr/>
        </p:nvSpPr>
        <p:spPr>
          <a:xfrm>
            <a:off x="1566863" y="3707170"/>
            <a:ext cx="504000" cy="504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BE4BE6C-A7E9-FBF7-D5CE-133A9118BF14}"/>
              </a:ext>
            </a:extLst>
          </p:cNvPr>
          <p:cNvSpPr txBox="1"/>
          <p:nvPr/>
        </p:nvSpPr>
        <p:spPr>
          <a:xfrm>
            <a:off x="1434811" y="4214956"/>
            <a:ext cx="139411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자격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6" name="직선 연결선[R] 16">
            <a:extLst>
              <a:ext uri="{FF2B5EF4-FFF2-40B4-BE49-F238E27FC236}">
                <a16:creationId xmlns:a16="http://schemas.microsoft.com/office/drawing/2014/main" id="{42E63CDD-8879-C26C-EAB8-55757E34E25C}"/>
              </a:ext>
            </a:extLst>
          </p:cNvPr>
          <p:cNvCxnSpPr>
            <a:cxnSpLocks/>
          </p:cNvCxnSpPr>
          <p:nvPr/>
        </p:nvCxnSpPr>
        <p:spPr>
          <a:xfrm>
            <a:off x="4571618" y="4229031"/>
            <a:ext cx="323888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DEEAA6A-9730-FE50-A614-4491FD060E74}"/>
              </a:ext>
            </a:extLst>
          </p:cNvPr>
          <p:cNvSpPr txBox="1"/>
          <p:nvPr/>
        </p:nvSpPr>
        <p:spPr>
          <a:xfrm>
            <a:off x="4571618" y="4269684"/>
            <a:ext cx="32388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 ①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9" name="직선 연결선[R] 16">
            <a:extLst>
              <a:ext uri="{FF2B5EF4-FFF2-40B4-BE49-F238E27FC236}">
                <a16:creationId xmlns:a16="http://schemas.microsoft.com/office/drawing/2014/main" id="{EF321B5D-59C8-E88F-1A49-1DF95713A424}"/>
              </a:ext>
            </a:extLst>
          </p:cNvPr>
          <p:cNvCxnSpPr>
            <a:cxnSpLocks/>
          </p:cNvCxnSpPr>
          <p:nvPr/>
        </p:nvCxnSpPr>
        <p:spPr>
          <a:xfrm>
            <a:off x="1607475" y="5593669"/>
            <a:ext cx="569820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8F07E5BA-DEC2-DA09-D513-E60C296FBC27}"/>
              </a:ext>
            </a:extLst>
          </p:cNvPr>
          <p:cNvSpPr txBox="1"/>
          <p:nvPr/>
        </p:nvSpPr>
        <p:spPr>
          <a:xfrm>
            <a:off x="1607475" y="5634322"/>
            <a:ext cx="56982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 ②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AEA3110-A745-0163-8B54-C7DCF99B6B5E}"/>
              </a:ext>
            </a:extLst>
          </p:cNvPr>
          <p:cNvSpPr txBox="1"/>
          <p:nvPr/>
        </p:nvSpPr>
        <p:spPr>
          <a:xfrm>
            <a:off x="5631519" y="4760179"/>
            <a:ext cx="267428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부정적인 논평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지적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7FB92BB9-9451-0CDC-13CD-8B220B09CD46}"/>
              </a:ext>
            </a:extLst>
          </p:cNvPr>
          <p:cNvGrpSpPr/>
          <p:nvPr/>
        </p:nvGrpSpPr>
        <p:grpSpPr>
          <a:xfrm>
            <a:off x="5389801" y="4918086"/>
            <a:ext cx="250063" cy="248531"/>
            <a:chOff x="3406357" y="743173"/>
            <a:chExt cx="250063" cy="248531"/>
          </a:xfrm>
        </p:grpSpPr>
        <p:cxnSp>
          <p:nvCxnSpPr>
            <p:cNvPr id="45" name="직선 연결선[R] 19">
              <a:extLst>
                <a:ext uri="{FF2B5EF4-FFF2-40B4-BE49-F238E27FC236}">
                  <a16:creationId xmlns:a16="http://schemas.microsoft.com/office/drawing/2014/main" id="{897C1EAE-42CA-84B8-1409-18B95C92B276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[R] 19">
              <a:extLst>
                <a:ext uri="{FF2B5EF4-FFF2-40B4-BE49-F238E27FC236}">
                  <a16:creationId xmlns:a16="http://schemas.microsoft.com/office/drawing/2014/main" id="{F44A0D88-4EE2-DD81-996E-65CCBB808816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DCE8227A-0B56-61D1-BC4D-AD220299C30F}"/>
              </a:ext>
            </a:extLst>
          </p:cNvPr>
          <p:cNvSpPr txBox="1"/>
          <p:nvPr/>
        </p:nvSpPr>
        <p:spPr>
          <a:xfrm>
            <a:off x="4488519" y="597041"/>
            <a:ext cx="267428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개선하다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향상시키다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7944865F-2D24-51BD-F9F1-EA830BA43989}"/>
              </a:ext>
            </a:extLst>
          </p:cNvPr>
          <p:cNvGrpSpPr/>
          <p:nvPr/>
        </p:nvGrpSpPr>
        <p:grpSpPr>
          <a:xfrm>
            <a:off x="4246801" y="754948"/>
            <a:ext cx="250063" cy="248531"/>
            <a:chOff x="3406357" y="743173"/>
            <a:chExt cx="250063" cy="248531"/>
          </a:xfrm>
        </p:grpSpPr>
        <p:cxnSp>
          <p:nvCxnSpPr>
            <p:cNvPr id="49" name="직선 연결선[R] 19">
              <a:extLst>
                <a:ext uri="{FF2B5EF4-FFF2-40B4-BE49-F238E27FC236}">
                  <a16:creationId xmlns:a16="http://schemas.microsoft.com/office/drawing/2014/main" id="{35B3AD2F-BFBA-0D0C-F2ED-454121DF86D1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[R] 19">
              <a:extLst>
                <a:ext uri="{FF2B5EF4-FFF2-40B4-BE49-F238E27FC236}">
                  <a16:creationId xmlns:a16="http://schemas.microsoft.com/office/drawing/2014/main" id="{DFADFAA6-21DC-1C90-056C-DBEB4CE49054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C1666DB9-326D-B1F1-3386-5AF36B68135E}"/>
              </a:ext>
            </a:extLst>
          </p:cNvPr>
          <p:cNvSpPr txBox="1"/>
          <p:nvPr/>
        </p:nvSpPr>
        <p:spPr>
          <a:xfrm>
            <a:off x="6344576" y="3369373"/>
            <a:ext cx="267428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마감에 맞추다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B07BA10F-9504-7DA7-B64C-212EE7350CFA}"/>
              </a:ext>
            </a:extLst>
          </p:cNvPr>
          <p:cNvGrpSpPr/>
          <p:nvPr/>
        </p:nvGrpSpPr>
        <p:grpSpPr>
          <a:xfrm>
            <a:off x="6102858" y="3527280"/>
            <a:ext cx="250063" cy="248531"/>
            <a:chOff x="3406357" y="743173"/>
            <a:chExt cx="250063" cy="248531"/>
          </a:xfrm>
        </p:grpSpPr>
        <p:cxnSp>
          <p:nvCxnSpPr>
            <p:cNvPr id="53" name="직선 연결선[R] 19">
              <a:extLst>
                <a:ext uri="{FF2B5EF4-FFF2-40B4-BE49-F238E27FC236}">
                  <a16:creationId xmlns:a16="http://schemas.microsoft.com/office/drawing/2014/main" id="{316ACFF0-B2E9-340A-B6E1-6BF72B88F393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연결선[R] 19">
              <a:extLst>
                <a:ext uri="{FF2B5EF4-FFF2-40B4-BE49-F238E27FC236}">
                  <a16:creationId xmlns:a16="http://schemas.microsoft.com/office/drawing/2014/main" id="{83965177-574D-2137-E145-CCB4488E9812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81EDB0EE-191F-9456-BBE7-C90547464889}"/>
              </a:ext>
            </a:extLst>
          </p:cNvPr>
          <p:cNvSpPr txBox="1"/>
          <p:nvPr/>
        </p:nvSpPr>
        <p:spPr>
          <a:xfrm>
            <a:off x="1620001" y="5655137"/>
            <a:ext cx="203759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다루다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처리하다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69037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817856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Get ready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 inspired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we introduce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Lee Jian,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remarkable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person with an amazing life’s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journey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620000" y="5136838"/>
            <a:ext cx="879674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놀라운 인생 여정을 가진 놀라운 인물인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이지안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씨를 소개할 때 영감을 받을 준비를 하세요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07C533-C043-6C47-D456-62690BE14B4E}"/>
              </a:ext>
            </a:extLst>
          </p:cNvPr>
          <p:cNvSpPr txBox="1"/>
          <p:nvPr/>
        </p:nvSpPr>
        <p:spPr>
          <a:xfrm>
            <a:off x="3886200" y="1954028"/>
            <a:ext cx="188843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영감을 받다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91968C-A39B-12AD-504B-7DDCC5806603}"/>
              </a:ext>
            </a:extLst>
          </p:cNvPr>
          <p:cNvSpPr txBox="1"/>
          <p:nvPr/>
        </p:nvSpPr>
        <p:spPr>
          <a:xfrm>
            <a:off x="3462759" y="3338279"/>
            <a:ext cx="198451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놀라운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주목할만한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D9914E80-4742-616E-F94E-A379E32472F2}"/>
              </a:ext>
            </a:extLst>
          </p:cNvPr>
          <p:cNvSpPr/>
          <p:nvPr/>
        </p:nvSpPr>
        <p:spPr>
          <a:xfrm>
            <a:off x="5860122" y="1531967"/>
            <a:ext cx="432000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78315C-DFF8-DC41-E965-82D68DAC2354}"/>
              </a:ext>
            </a:extLst>
          </p:cNvPr>
          <p:cNvSpPr txBox="1"/>
          <p:nvPr/>
        </p:nvSpPr>
        <p:spPr>
          <a:xfrm>
            <a:off x="5586440" y="1954028"/>
            <a:ext cx="26929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(when,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while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의미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B276AB65-395D-034E-9CA1-3DD10F9210F9}"/>
              </a:ext>
            </a:extLst>
          </p:cNvPr>
          <p:cNvSpPr/>
          <p:nvPr/>
        </p:nvSpPr>
        <p:spPr>
          <a:xfrm>
            <a:off x="2881696" y="3103655"/>
            <a:ext cx="252000" cy="25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4660FD-A177-D67D-637B-1D7836D4027F}"/>
              </a:ext>
            </a:extLst>
          </p:cNvPr>
          <p:cNvSpPr txBox="1"/>
          <p:nvPr/>
        </p:nvSpPr>
        <p:spPr>
          <a:xfrm>
            <a:off x="2282592" y="3338279"/>
            <a:ext cx="145020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동격의 콤마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CB1514-23B7-E232-1B76-9BD1CCD5E93A}"/>
              </a:ext>
            </a:extLst>
          </p:cNvPr>
          <p:cNvSpPr txBox="1"/>
          <p:nvPr/>
        </p:nvSpPr>
        <p:spPr>
          <a:xfrm>
            <a:off x="2446639" y="4721158"/>
            <a:ext cx="13600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여정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여행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learned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manage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my time well to finish my work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time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Negative comments often made me feel bad, but I did not let them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affect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me too much.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89D181D-68BE-5D82-05C4-E444E0DD2382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제 시간에 작업을 끝내기 위해 시간 관리를 잘하는 법을 배웠습니다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D29326-993D-089E-CD3D-E4E14162C832}"/>
              </a:ext>
            </a:extLst>
          </p:cNvPr>
          <p:cNvSpPr txBox="1"/>
          <p:nvPr/>
        </p:nvSpPr>
        <p:spPr>
          <a:xfrm>
            <a:off x="1524000" y="4609564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부정적인 댓글은 종종 기분을 나쁘게 했지만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DF6A40-2C7D-D23B-861E-B9A90B4A9430}"/>
              </a:ext>
            </a:extLst>
          </p:cNvPr>
          <p:cNvSpPr txBox="1"/>
          <p:nvPr/>
        </p:nvSpPr>
        <p:spPr>
          <a:xfrm>
            <a:off x="1524000" y="6014505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그것들이 저에게 너무 많이 영향을 미치게 하지는 않았어요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5324CA-3632-F82F-C2FA-DDE5D0927D1F}"/>
              </a:ext>
            </a:extLst>
          </p:cNvPr>
          <p:cNvSpPr txBox="1"/>
          <p:nvPr/>
        </p:nvSpPr>
        <p:spPr>
          <a:xfrm>
            <a:off x="2600325" y="2817636"/>
            <a:ext cx="136207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제시간에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95ED13FC-B55A-59CE-AFAC-F17E847E6FDD}"/>
              </a:ext>
            </a:extLst>
          </p:cNvPr>
          <p:cNvCxnSpPr>
            <a:cxnSpLocks/>
          </p:cNvCxnSpPr>
          <p:nvPr/>
        </p:nvCxnSpPr>
        <p:spPr>
          <a:xfrm>
            <a:off x="3226515" y="1493749"/>
            <a:ext cx="188595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E38E3F4-E5BC-FB5C-A541-732221C11B82}"/>
              </a:ext>
            </a:extLst>
          </p:cNvPr>
          <p:cNvSpPr txBox="1"/>
          <p:nvPr/>
        </p:nvSpPr>
        <p:spPr>
          <a:xfrm>
            <a:off x="3135802" y="1534402"/>
            <a:ext cx="21029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8F621873-DC49-3E5D-7FF7-05B50CBC0BFA}"/>
              </a:ext>
            </a:extLst>
          </p:cNvPr>
          <p:cNvCxnSpPr>
            <a:cxnSpLocks/>
          </p:cNvCxnSpPr>
          <p:nvPr/>
        </p:nvCxnSpPr>
        <p:spPr>
          <a:xfrm>
            <a:off x="7489527" y="1501641"/>
            <a:ext cx="142587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AFF218A-D539-4FCA-CFFE-8B57D6520CE5}"/>
              </a:ext>
            </a:extLst>
          </p:cNvPr>
          <p:cNvSpPr txBox="1"/>
          <p:nvPr/>
        </p:nvSpPr>
        <p:spPr>
          <a:xfrm>
            <a:off x="6989239" y="1542294"/>
            <a:ext cx="251671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066C8B64-804D-0B45-7C88-47F64D3325C8}"/>
              </a:ext>
            </a:extLst>
          </p:cNvPr>
          <p:cNvCxnSpPr>
            <a:cxnSpLocks/>
          </p:cNvCxnSpPr>
          <p:nvPr/>
        </p:nvCxnSpPr>
        <p:spPr>
          <a:xfrm>
            <a:off x="6186713" y="4229091"/>
            <a:ext cx="241436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C1B79ED9-E532-0406-B509-9B2966E1CC38}"/>
              </a:ext>
            </a:extLst>
          </p:cNvPr>
          <p:cNvCxnSpPr>
            <a:cxnSpLocks/>
          </p:cNvCxnSpPr>
          <p:nvPr/>
        </p:nvCxnSpPr>
        <p:spPr>
          <a:xfrm>
            <a:off x="3772351" y="5626850"/>
            <a:ext cx="260939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515A4F88-EE9F-EE78-3717-7CEAAAF85669}"/>
              </a:ext>
            </a:extLst>
          </p:cNvPr>
          <p:cNvGrpSpPr/>
          <p:nvPr/>
        </p:nvGrpSpPr>
        <p:grpSpPr>
          <a:xfrm flipV="1">
            <a:off x="6481874" y="4240324"/>
            <a:ext cx="3263485" cy="299990"/>
            <a:chOff x="5512272" y="973450"/>
            <a:chExt cx="579144" cy="219514"/>
          </a:xfrm>
        </p:grpSpPr>
        <p:cxnSp>
          <p:nvCxnSpPr>
            <p:cNvPr id="26" name="직선 연결선[R] 15">
              <a:extLst>
                <a:ext uri="{FF2B5EF4-FFF2-40B4-BE49-F238E27FC236}">
                  <a16:creationId xmlns:a16="http://schemas.microsoft.com/office/drawing/2014/main" id="{B1F4A5A1-DA4D-970C-67B8-701263A912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73450"/>
              <a:ext cx="579144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[R] 19">
              <a:extLst>
                <a:ext uri="{FF2B5EF4-FFF2-40B4-BE49-F238E27FC236}">
                  <a16:creationId xmlns:a16="http://schemas.microsoft.com/office/drawing/2014/main" id="{140BAEC3-D7DC-9232-A502-2F000E3878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7EB60B9-20CF-B49A-7626-B95E83E8D931}"/>
              </a:ext>
            </a:extLst>
          </p:cNvPr>
          <p:cNvSpPr txBox="1"/>
          <p:nvPr/>
        </p:nvSpPr>
        <p:spPr>
          <a:xfrm>
            <a:off x="6724652" y="4354083"/>
            <a:ext cx="2914086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사역 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 원형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940357FD-EEBF-D5FC-5303-E614B1CA505E}"/>
              </a:ext>
            </a:extLst>
          </p:cNvPr>
          <p:cNvGrpSpPr/>
          <p:nvPr/>
        </p:nvGrpSpPr>
        <p:grpSpPr>
          <a:xfrm flipV="1">
            <a:off x="1400173" y="5628728"/>
            <a:ext cx="3650378" cy="309346"/>
            <a:chOff x="4932397" y="967950"/>
            <a:chExt cx="1159019" cy="206277"/>
          </a:xfrm>
        </p:grpSpPr>
        <p:cxnSp>
          <p:nvCxnSpPr>
            <p:cNvPr id="29" name="직선 연결선[R] 9">
              <a:extLst>
                <a:ext uri="{FF2B5EF4-FFF2-40B4-BE49-F238E27FC236}">
                  <a16:creationId xmlns:a16="http://schemas.microsoft.com/office/drawing/2014/main" id="{4072CD25-CCCE-859B-1A58-A775CF219F62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[R] 15">
              <a:extLst>
                <a:ext uri="{FF2B5EF4-FFF2-40B4-BE49-F238E27FC236}">
                  <a16:creationId xmlns:a16="http://schemas.microsoft.com/office/drawing/2014/main" id="{9201D80F-4E37-CDBF-15D8-14AF6FCC0DA1}"/>
                </a:ext>
              </a:extLst>
            </p:cNvPr>
            <p:cNvCxnSpPr>
              <a:cxnSpLocks/>
            </p:cNvCxnSpPr>
            <p:nvPr/>
          </p:nvCxnSpPr>
          <p:spPr>
            <a:xfrm>
              <a:off x="4932397" y="967950"/>
              <a:ext cx="1159019" cy="550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직선 연결선[R] 9">
            <a:extLst>
              <a:ext uri="{FF2B5EF4-FFF2-40B4-BE49-F238E27FC236}">
                <a16:creationId xmlns:a16="http://schemas.microsoft.com/office/drawing/2014/main" id="{3C46D370-0217-094F-27A4-95E7C1D2E353}"/>
              </a:ext>
            </a:extLst>
          </p:cNvPr>
          <p:cNvCxnSpPr>
            <a:cxnSpLocks/>
          </p:cNvCxnSpPr>
          <p:nvPr/>
        </p:nvCxnSpPr>
        <p:spPr>
          <a:xfrm>
            <a:off x="9745359" y="4544723"/>
            <a:ext cx="281355" cy="0"/>
          </a:xfrm>
          <a:prstGeom prst="line">
            <a:avLst/>
          </a:prstGeom>
          <a:ln w="2540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[R] 9">
            <a:extLst>
              <a:ext uri="{FF2B5EF4-FFF2-40B4-BE49-F238E27FC236}">
                <a16:creationId xmlns:a16="http://schemas.microsoft.com/office/drawing/2014/main" id="{BF6B0827-1801-ACE6-F89A-37BA4A0AFD71}"/>
              </a:ext>
            </a:extLst>
          </p:cNvPr>
          <p:cNvCxnSpPr>
            <a:cxnSpLocks/>
          </p:cNvCxnSpPr>
          <p:nvPr/>
        </p:nvCxnSpPr>
        <p:spPr>
          <a:xfrm>
            <a:off x="1118818" y="5947599"/>
            <a:ext cx="281355" cy="0"/>
          </a:xfrm>
          <a:prstGeom prst="line">
            <a:avLst/>
          </a:prstGeom>
          <a:ln w="2540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0EFE8118-10BE-2375-2F1C-0752A51DDC07}"/>
              </a:ext>
            </a:extLst>
          </p:cNvPr>
          <p:cNvSpPr txBox="1"/>
          <p:nvPr/>
        </p:nvSpPr>
        <p:spPr>
          <a:xfrm>
            <a:off x="4488519" y="597041"/>
            <a:ext cx="267428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관리하다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다루다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69860A5D-4FB5-0C38-825E-344393D665E3}"/>
              </a:ext>
            </a:extLst>
          </p:cNvPr>
          <p:cNvGrpSpPr/>
          <p:nvPr/>
        </p:nvGrpSpPr>
        <p:grpSpPr>
          <a:xfrm>
            <a:off x="4246801" y="754948"/>
            <a:ext cx="250063" cy="248531"/>
            <a:chOff x="3406357" y="743173"/>
            <a:chExt cx="250063" cy="248531"/>
          </a:xfrm>
        </p:grpSpPr>
        <p:cxnSp>
          <p:nvCxnSpPr>
            <p:cNvPr id="37" name="직선 연결선[R] 19">
              <a:extLst>
                <a:ext uri="{FF2B5EF4-FFF2-40B4-BE49-F238E27FC236}">
                  <a16:creationId xmlns:a16="http://schemas.microsoft.com/office/drawing/2014/main" id="{6ED761B0-CDAB-C8DE-4CD7-CAAA9D679977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[R] 19">
              <a:extLst>
                <a:ext uri="{FF2B5EF4-FFF2-40B4-BE49-F238E27FC236}">
                  <a16:creationId xmlns:a16="http://schemas.microsoft.com/office/drawing/2014/main" id="{96258683-A3BA-F36F-127F-569D834CE444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82CEBF1B-1C6A-F71F-13C5-9EC29EE399E6}"/>
              </a:ext>
            </a:extLst>
          </p:cNvPr>
          <p:cNvSpPr txBox="1"/>
          <p:nvPr/>
        </p:nvSpPr>
        <p:spPr>
          <a:xfrm>
            <a:off x="5267324" y="5675604"/>
            <a:ext cx="124312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영향을 주다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49048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always try to remember that I am doing what I love, and that is what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matters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most!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49CB378-44CF-E95E-69D0-B8FA8B065FEB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나는 항상 내가 사랑하는 일을 하고 있다는 것을 기억하려고 노력하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는데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863289-FC61-11FB-F2D0-C136AE4F0458}"/>
              </a:ext>
            </a:extLst>
          </p:cNvPr>
          <p:cNvSpPr txBox="1"/>
          <p:nvPr/>
        </p:nvSpPr>
        <p:spPr>
          <a:xfrm>
            <a:off x="1524000" y="3358638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그것이 가장 중요합니다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7AEA61-44E3-1C8E-124F-A45823A413B0}"/>
              </a:ext>
            </a:extLst>
          </p:cNvPr>
          <p:cNvSpPr txBox="1"/>
          <p:nvPr/>
        </p:nvSpPr>
        <p:spPr>
          <a:xfrm>
            <a:off x="5557424" y="2903518"/>
            <a:ext cx="138630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중요하다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E9CE34F3-D531-FCB3-9E30-7EFBD6A2F8CF}"/>
              </a:ext>
            </a:extLst>
          </p:cNvPr>
          <p:cNvCxnSpPr>
            <a:cxnSpLocks/>
          </p:cNvCxnSpPr>
          <p:nvPr/>
        </p:nvCxnSpPr>
        <p:spPr>
          <a:xfrm>
            <a:off x="3036015" y="1493749"/>
            <a:ext cx="101211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362CB11-5914-F806-4991-C8C0852BA871}"/>
              </a:ext>
            </a:extLst>
          </p:cNvPr>
          <p:cNvSpPr txBox="1"/>
          <p:nvPr/>
        </p:nvSpPr>
        <p:spPr>
          <a:xfrm>
            <a:off x="2562225" y="1534402"/>
            <a:ext cx="19621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하려고 노력하다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3DBE732-31A9-AE4D-3778-BD1F4F76A636}"/>
              </a:ext>
            </a:extLst>
          </p:cNvPr>
          <p:cNvSpPr/>
          <p:nvPr/>
        </p:nvSpPr>
        <p:spPr>
          <a:xfrm>
            <a:off x="5979489" y="988080"/>
            <a:ext cx="821362" cy="457049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A8E8E4D4-BDD4-24A2-979A-63DE3B7AA78B}"/>
              </a:ext>
            </a:extLst>
          </p:cNvPr>
          <p:cNvSpPr/>
          <p:nvPr/>
        </p:nvSpPr>
        <p:spPr>
          <a:xfrm>
            <a:off x="8710264" y="993190"/>
            <a:ext cx="1035096" cy="457049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78443566-7D03-8A8A-650C-0D49FAD3323A}"/>
              </a:ext>
            </a:extLst>
          </p:cNvPr>
          <p:cNvSpPr/>
          <p:nvPr/>
        </p:nvSpPr>
        <p:spPr>
          <a:xfrm>
            <a:off x="3426789" y="2352257"/>
            <a:ext cx="821362" cy="457049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30F26729-DE3C-0AD7-3972-D94EC6C67E81}"/>
              </a:ext>
            </a:extLst>
          </p:cNvPr>
          <p:cNvSpPr/>
          <p:nvPr/>
        </p:nvSpPr>
        <p:spPr>
          <a:xfrm>
            <a:off x="4560428" y="2360587"/>
            <a:ext cx="1035096" cy="457049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0A461B-EFAE-A567-21DB-1D4A03A5A3C1}"/>
              </a:ext>
            </a:extLst>
          </p:cNvPr>
          <p:cNvSpPr txBox="1"/>
          <p:nvPr/>
        </p:nvSpPr>
        <p:spPr>
          <a:xfrm>
            <a:off x="5409095" y="1542294"/>
            <a:ext cx="19621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08A7E9-60AC-CD58-4A8E-78EC421EF015}"/>
              </a:ext>
            </a:extLst>
          </p:cNvPr>
          <p:cNvSpPr txBox="1"/>
          <p:nvPr/>
        </p:nvSpPr>
        <p:spPr>
          <a:xfrm>
            <a:off x="8255965" y="1544737"/>
            <a:ext cx="19621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4843C4-D35B-5539-ACAC-1E10B76A7CA6}"/>
              </a:ext>
            </a:extLst>
          </p:cNvPr>
          <p:cNvSpPr txBox="1"/>
          <p:nvPr/>
        </p:nvSpPr>
        <p:spPr>
          <a:xfrm>
            <a:off x="2289106" y="2792947"/>
            <a:ext cx="1962149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대명사</a:t>
            </a:r>
            <a:endParaRPr lang="en-US" altLang="ko-KR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앞 문장을 가리킴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2E6304-E520-5B40-A375-D998DD510B01}"/>
              </a:ext>
            </a:extLst>
          </p:cNvPr>
          <p:cNvSpPr txBox="1"/>
          <p:nvPr/>
        </p:nvSpPr>
        <p:spPr>
          <a:xfrm>
            <a:off x="4058801" y="2916057"/>
            <a:ext cx="19621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2D466BD-FB67-B4B0-56B7-6AE66B76855B}"/>
              </a:ext>
            </a:extLst>
          </p:cNvPr>
          <p:cNvSpPr txBox="1"/>
          <p:nvPr/>
        </p:nvSpPr>
        <p:spPr>
          <a:xfrm>
            <a:off x="3787391" y="603523"/>
            <a:ext cx="279646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try -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것을 시도하다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CF5B32A6-D361-D542-29EE-E70582FB4989}"/>
              </a:ext>
            </a:extLst>
          </p:cNvPr>
          <p:cNvGrpSpPr/>
          <p:nvPr/>
        </p:nvGrpSpPr>
        <p:grpSpPr>
          <a:xfrm>
            <a:off x="3530183" y="761430"/>
            <a:ext cx="250063" cy="248531"/>
            <a:chOff x="3406357" y="743173"/>
            <a:chExt cx="250063" cy="248531"/>
          </a:xfrm>
        </p:grpSpPr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50297BEE-B05D-6D28-42CA-91225E61270A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8B477732-6D47-AE72-F251-322942E280D4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30335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355710"/>
            <a:ext cx="10540380" cy="258532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5400" b="1" dirty="0">
                <a:solidFill>
                  <a:srgbClr val="00B050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As</a:t>
            </a:r>
            <a:r>
              <a:rPr lang="en-US" altLang="ko-Kore-KR" sz="54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 a </a:t>
            </a:r>
            <a:r>
              <a:rPr lang="en-US" altLang="ko-Kore-KR" sz="5400" b="1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successful</a:t>
            </a:r>
            <a:r>
              <a:rPr lang="en-US" altLang="ko-Kore-KR" sz="54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 </a:t>
            </a:r>
            <a:r>
              <a:rPr lang="en-US" altLang="ko-Kore-KR" sz="5400" b="1" dirty="0" err="1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webtoonist</a:t>
            </a:r>
            <a:r>
              <a:rPr lang="en-US" altLang="ko-Kore-KR" sz="54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, how did you </a:t>
            </a:r>
            <a:r>
              <a:rPr lang="en-US" altLang="ko-Kore-KR" sz="5400" b="1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come up</a:t>
            </a:r>
            <a:r>
              <a:rPr lang="en-US" altLang="ko-Kore-KR" sz="54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 with the idea </a:t>
            </a:r>
            <a:br>
              <a:rPr lang="en-US" altLang="ko-Kore-KR" sz="54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</a:br>
            <a:r>
              <a:rPr lang="en-US" altLang="ko-Kore-KR" sz="5400" b="1" dirty="0">
                <a:solidFill>
                  <a:srgbClr val="00B050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of </a:t>
            </a:r>
            <a:r>
              <a:rPr lang="en-US" altLang="ko-Kore-KR" sz="5400" b="1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challenging</a:t>
            </a:r>
            <a:r>
              <a:rPr lang="en-US" altLang="ko-Kore-KR" sz="5400" b="1" dirty="0">
                <a:solidFill>
                  <a:srgbClr val="00B050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 </a:t>
            </a:r>
            <a:r>
              <a:rPr lang="en-US" altLang="ko-Kore-KR" sz="54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yourself </a:t>
            </a:r>
            <a:r>
              <a:rPr lang="en-US" altLang="ko-Kore-KR" sz="5400" b="1" dirty="0">
                <a:solidFill>
                  <a:srgbClr val="00B050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as</a:t>
            </a:r>
            <a:r>
              <a:rPr lang="en-US" altLang="ko-Kore-KR" sz="54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 a farmer?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E83FF6-2BE8-2A6E-C132-F6577A98FC45}"/>
              </a:ext>
            </a:extLst>
          </p:cNvPr>
          <p:cNvSpPr txBox="1"/>
          <p:nvPr/>
        </p:nvSpPr>
        <p:spPr>
          <a:xfrm>
            <a:off x="1524001" y="5156945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성공한 웹툰 작가로서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농부로의 도전은 어떻게 생각하게 되었나요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15B0E0-D81B-8724-8CE5-B25E365A2884}"/>
              </a:ext>
            </a:extLst>
          </p:cNvPr>
          <p:cNvSpPr txBox="1"/>
          <p:nvPr/>
        </p:nvSpPr>
        <p:spPr>
          <a:xfrm>
            <a:off x="727974" y="3123544"/>
            <a:ext cx="139411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자격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A3038A-1221-1AE3-6CAD-EF62A3EE6F40}"/>
              </a:ext>
            </a:extLst>
          </p:cNvPr>
          <p:cNvSpPr txBox="1"/>
          <p:nvPr/>
        </p:nvSpPr>
        <p:spPr>
          <a:xfrm>
            <a:off x="3457031" y="3893961"/>
            <a:ext cx="239131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생각해 내다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1D0885-DCD6-0D9C-F260-53ABF754A8D9}"/>
              </a:ext>
            </a:extLst>
          </p:cNvPr>
          <p:cNvSpPr txBox="1"/>
          <p:nvPr/>
        </p:nvSpPr>
        <p:spPr>
          <a:xfrm>
            <a:off x="877817" y="4869056"/>
            <a:ext cx="257921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E4F513-D2A9-F931-128B-C139DD6E3386}"/>
              </a:ext>
            </a:extLst>
          </p:cNvPr>
          <p:cNvSpPr txBox="1"/>
          <p:nvPr/>
        </p:nvSpPr>
        <p:spPr>
          <a:xfrm>
            <a:off x="7140286" y="4869056"/>
            <a:ext cx="139411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자격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6D3A89-16DD-4798-12BA-23E6308ADA20}"/>
              </a:ext>
            </a:extLst>
          </p:cNvPr>
          <p:cNvSpPr txBox="1"/>
          <p:nvPr/>
        </p:nvSpPr>
        <p:spPr>
          <a:xfrm>
            <a:off x="2138861" y="3123544"/>
            <a:ext cx="294003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성공한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성공적인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5A80183E-0C44-7B2C-3413-1CFD8D7D4935}"/>
              </a:ext>
            </a:extLst>
          </p:cNvPr>
          <p:cNvSpPr/>
          <p:nvPr/>
        </p:nvSpPr>
        <p:spPr>
          <a:xfrm>
            <a:off x="887342" y="4099742"/>
            <a:ext cx="720000" cy="720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ECD96941-AFC5-3CB6-DF74-BE67125C07D5}"/>
              </a:ext>
            </a:extLst>
          </p:cNvPr>
          <p:cNvCxnSpPr>
            <a:cxnSpLocks/>
          </p:cNvCxnSpPr>
          <p:nvPr/>
        </p:nvCxnSpPr>
        <p:spPr>
          <a:xfrm>
            <a:off x="864657" y="4860610"/>
            <a:ext cx="401214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1619E1F-5D7E-DF59-8805-492FDFA9DC43}"/>
              </a:ext>
            </a:extLst>
          </p:cNvPr>
          <p:cNvSpPr txBox="1"/>
          <p:nvPr/>
        </p:nvSpPr>
        <p:spPr>
          <a:xfrm>
            <a:off x="2914651" y="4869056"/>
            <a:ext cx="196215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도전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난제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8E9923-77EF-8C7A-1428-C29B7269C9B8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428862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While working as a food scientist, I dreamed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living in the country and growing crops myself. Also, I thought the country would offer a better environment for my family.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58B137-058B-C044-C319-F928D622DDFB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식품 과학자로 일하면서 저는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632C33-6F84-A6D7-066A-D94C6ED957D0}"/>
              </a:ext>
            </a:extLst>
          </p:cNvPr>
          <p:cNvSpPr txBox="1"/>
          <p:nvPr/>
        </p:nvSpPr>
        <p:spPr>
          <a:xfrm>
            <a:off x="1524000" y="324334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시골에 살면서 직접 농작물을 재배하고 싶다는 꿈을 꾸었습니다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3558EB-4588-6652-3008-61C6E865EF9A}"/>
              </a:ext>
            </a:extLst>
          </p:cNvPr>
          <p:cNvSpPr txBox="1"/>
          <p:nvPr/>
        </p:nvSpPr>
        <p:spPr>
          <a:xfrm>
            <a:off x="1524000" y="4609564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또한 시골이 가족에게 더 나은 환경을 제공할 것이라고 생각했습니다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F6ED8509-5C7D-168D-5730-3EE39875F26B}"/>
              </a:ext>
            </a:extLst>
          </p:cNvPr>
          <p:cNvSpPr/>
          <p:nvPr/>
        </p:nvSpPr>
        <p:spPr>
          <a:xfrm>
            <a:off x="1557338" y="935395"/>
            <a:ext cx="1128712" cy="504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3D8447-1ED3-4A20-E505-8D7503DF95B2}"/>
              </a:ext>
            </a:extLst>
          </p:cNvPr>
          <p:cNvSpPr txBox="1"/>
          <p:nvPr/>
        </p:nvSpPr>
        <p:spPr>
          <a:xfrm>
            <a:off x="1453861" y="1452706"/>
            <a:ext cx="131791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동안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14768565-0606-16D3-B8D1-398D3AC8A249}"/>
              </a:ext>
            </a:extLst>
          </p:cNvPr>
          <p:cNvCxnSpPr>
            <a:cxnSpLocks/>
          </p:cNvCxnSpPr>
          <p:nvPr/>
        </p:nvCxnSpPr>
        <p:spPr>
          <a:xfrm>
            <a:off x="1595964" y="2858221"/>
            <a:ext cx="146156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CB36A12-E6C4-B89D-BFCD-687DF215C2E2}"/>
              </a:ext>
            </a:extLst>
          </p:cNvPr>
          <p:cNvSpPr txBox="1"/>
          <p:nvPr/>
        </p:nvSpPr>
        <p:spPr>
          <a:xfrm>
            <a:off x="1550522" y="2898874"/>
            <a:ext cx="16022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3A16358D-3E26-5685-EFE3-A826653F0B82}"/>
              </a:ext>
            </a:extLst>
          </p:cNvPr>
          <p:cNvCxnSpPr>
            <a:cxnSpLocks/>
          </p:cNvCxnSpPr>
          <p:nvPr/>
        </p:nvCxnSpPr>
        <p:spPr>
          <a:xfrm>
            <a:off x="6282264" y="2858221"/>
            <a:ext cx="146156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BFD48D5-76CC-C4C8-F908-929E0A3CEBAF}"/>
              </a:ext>
            </a:extLst>
          </p:cNvPr>
          <p:cNvSpPr txBox="1"/>
          <p:nvPr/>
        </p:nvSpPr>
        <p:spPr>
          <a:xfrm>
            <a:off x="6217772" y="2898874"/>
            <a:ext cx="16022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1D571079-6C0B-9AFB-C176-DDB3224E92CC}"/>
              </a:ext>
            </a:extLst>
          </p:cNvPr>
          <p:cNvGrpSpPr/>
          <p:nvPr/>
        </p:nvGrpSpPr>
        <p:grpSpPr>
          <a:xfrm>
            <a:off x="4681058" y="4121675"/>
            <a:ext cx="1601206" cy="527563"/>
            <a:chOff x="4137243" y="1369649"/>
            <a:chExt cx="1601206" cy="52756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1000A18-29E8-1CAB-CB33-2378C8153B7A}"/>
                </a:ext>
              </a:extLst>
            </p:cNvPr>
            <p:cNvSpPr txBox="1"/>
            <p:nvPr/>
          </p:nvSpPr>
          <p:spPr>
            <a:xfrm>
              <a:off x="4137243" y="1527880"/>
              <a:ext cx="1601206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auto"/>
              <a:r>
                <a:rPr lang="en-US" altLang="ko-KR" dirty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Noto Sans KR" panose="020B0500000000000000" pitchFamily="34" charset="-128"/>
                  <a:cs typeface="Calibri" panose="020F0502020204030204" pitchFamily="34" charset="0"/>
                </a:rPr>
                <a:t>(that)</a:t>
              </a:r>
              <a:endParaRPr lang="ko-Kore-KR" altLang="en-US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endParaRPr>
            </a:p>
          </p:txBody>
        </p:sp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3754BA46-AD86-853A-50F2-178A854D9EBA}"/>
                </a:ext>
              </a:extLst>
            </p:cNvPr>
            <p:cNvGrpSpPr/>
            <p:nvPr/>
          </p:nvGrpSpPr>
          <p:grpSpPr>
            <a:xfrm>
              <a:off x="4732636" y="1369649"/>
              <a:ext cx="408267" cy="212256"/>
              <a:chOff x="9960619" y="3011228"/>
              <a:chExt cx="408267" cy="212256"/>
            </a:xfrm>
          </p:grpSpPr>
          <p:cxnSp>
            <p:nvCxnSpPr>
              <p:cNvPr id="19" name="직선 연결선[R] 50">
                <a:extLst>
                  <a:ext uri="{FF2B5EF4-FFF2-40B4-BE49-F238E27FC236}">
                    <a16:creationId xmlns:a16="http://schemas.microsoft.com/office/drawing/2014/main" id="{4042EA98-7A00-AEA6-771B-DEAD5E6328C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60619" y="3011228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직선 연결선[R] 55">
                <a:extLst>
                  <a:ext uri="{FF2B5EF4-FFF2-40B4-BE49-F238E27FC236}">
                    <a16:creationId xmlns:a16="http://schemas.microsoft.com/office/drawing/2014/main" id="{0B9EAAF3-0336-C8D0-9FE6-FF2F7AFE70A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156859" y="3011457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1724D086-B5BD-B224-092D-EA0EB38B60D0}"/>
              </a:ext>
            </a:extLst>
          </p:cNvPr>
          <p:cNvGrpSpPr/>
          <p:nvPr/>
        </p:nvGrpSpPr>
        <p:grpSpPr>
          <a:xfrm>
            <a:off x="5481165" y="1825431"/>
            <a:ext cx="1601206" cy="574710"/>
            <a:chOff x="5490690" y="1796856"/>
            <a:chExt cx="1601206" cy="57471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7239E8E-53D4-7CFA-BAFD-51BAE3BECB27}"/>
                </a:ext>
              </a:extLst>
            </p:cNvPr>
            <p:cNvSpPr txBox="1"/>
            <p:nvPr/>
          </p:nvSpPr>
          <p:spPr>
            <a:xfrm>
              <a:off x="5490690" y="1796856"/>
              <a:ext cx="1601206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auto"/>
              <a:r>
                <a:rPr lang="en-US" altLang="ko-KR" dirty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Noto Sans KR" panose="020B0500000000000000" pitchFamily="34" charset="-128"/>
                  <a:cs typeface="Calibri" panose="020F0502020204030204" pitchFamily="34" charset="0"/>
                </a:rPr>
                <a:t>(I dreamed of)</a:t>
              </a:r>
              <a:endParaRPr lang="ko-Kore-KR" altLang="en-US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endParaRPr>
            </a:p>
          </p:txBody>
        </p: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B584C101-C46F-C21D-F6A2-829D9718EA49}"/>
                </a:ext>
              </a:extLst>
            </p:cNvPr>
            <p:cNvGrpSpPr/>
            <p:nvPr/>
          </p:nvGrpSpPr>
          <p:grpSpPr>
            <a:xfrm rot="10800000">
              <a:off x="6097180" y="2159310"/>
              <a:ext cx="408267" cy="212256"/>
              <a:chOff x="9960619" y="3011228"/>
              <a:chExt cx="408267" cy="212256"/>
            </a:xfrm>
          </p:grpSpPr>
          <p:cxnSp>
            <p:nvCxnSpPr>
              <p:cNvPr id="26" name="직선 연결선[R] 50">
                <a:extLst>
                  <a:ext uri="{FF2B5EF4-FFF2-40B4-BE49-F238E27FC236}">
                    <a16:creationId xmlns:a16="http://schemas.microsoft.com/office/drawing/2014/main" id="{480F8075-9107-2203-3C82-A4133F97A38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60619" y="3011228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직선 연결선[R] 55">
                <a:extLst>
                  <a:ext uri="{FF2B5EF4-FFF2-40B4-BE49-F238E27FC236}">
                    <a16:creationId xmlns:a16="http://schemas.microsoft.com/office/drawing/2014/main" id="{D468EC65-18F6-363E-35C3-42860BDB0D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156859" y="3011457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9727102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43839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a long talk, my family and I decided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move to the countryside.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the help of skilled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local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farmers, we started growing vegetables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a small plot of land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2627378-33DC-78E0-9691-584F326A32D7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오랜 대화 끝에 가족과 함께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92F850-4126-BD9F-093D-EC02DEAEFFDC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시골로 이사하기로 결정했습니다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204DE5-FD42-4D7A-7CD4-C6DE3ED60E54}"/>
              </a:ext>
            </a:extLst>
          </p:cNvPr>
          <p:cNvSpPr txBox="1"/>
          <p:nvPr/>
        </p:nvSpPr>
        <p:spPr>
          <a:xfrm>
            <a:off x="1524000" y="4609564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숙련된 현지 농부들의 도움을 받아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D1D289-9AC2-042D-71AE-3C44221098C1}"/>
              </a:ext>
            </a:extLst>
          </p:cNvPr>
          <p:cNvSpPr txBox="1"/>
          <p:nvPr/>
        </p:nvSpPr>
        <p:spPr>
          <a:xfrm>
            <a:off x="1524000" y="6014505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작은 땅에서 채소를 재배하기 시작했습니다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78761C89-CE1D-3757-6300-82A17349BD30}"/>
              </a:ext>
            </a:extLst>
          </p:cNvPr>
          <p:cNvCxnSpPr>
            <a:cxnSpLocks/>
          </p:cNvCxnSpPr>
          <p:nvPr/>
        </p:nvCxnSpPr>
        <p:spPr>
          <a:xfrm>
            <a:off x="1595663" y="2845952"/>
            <a:ext cx="149996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7E9D153-8830-5488-0ADD-BCC48C55D5EE}"/>
              </a:ext>
            </a:extLst>
          </p:cNvPr>
          <p:cNvSpPr txBox="1"/>
          <p:nvPr/>
        </p:nvSpPr>
        <p:spPr>
          <a:xfrm>
            <a:off x="1514475" y="2886605"/>
            <a:ext cx="21029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284DF1A8-4530-AFB8-EC22-AAB118D17B31}"/>
              </a:ext>
            </a:extLst>
          </p:cNvPr>
          <p:cNvCxnSpPr>
            <a:cxnSpLocks/>
          </p:cNvCxnSpPr>
          <p:nvPr/>
        </p:nvCxnSpPr>
        <p:spPr>
          <a:xfrm>
            <a:off x="4514849" y="4232729"/>
            <a:ext cx="108585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A1079918-03F9-291F-ADF2-7F0BB2379DCF}"/>
              </a:ext>
            </a:extLst>
          </p:cNvPr>
          <p:cNvCxnSpPr>
            <a:cxnSpLocks/>
          </p:cNvCxnSpPr>
          <p:nvPr/>
        </p:nvCxnSpPr>
        <p:spPr>
          <a:xfrm>
            <a:off x="5705475" y="4232622"/>
            <a:ext cx="224790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44801EA-008E-ABD2-E4DC-DD41F957D974}"/>
              </a:ext>
            </a:extLst>
          </p:cNvPr>
          <p:cNvGrpSpPr/>
          <p:nvPr/>
        </p:nvGrpSpPr>
        <p:grpSpPr>
          <a:xfrm flipV="1">
            <a:off x="5076825" y="4231433"/>
            <a:ext cx="1838325" cy="264366"/>
            <a:chOff x="5512272" y="967950"/>
            <a:chExt cx="579144" cy="225014"/>
          </a:xfrm>
        </p:grpSpPr>
        <p:cxnSp>
          <p:nvCxnSpPr>
            <p:cNvPr id="23" name="직선 연결선[R] 9">
              <a:extLst>
                <a:ext uri="{FF2B5EF4-FFF2-40B4-BE49-F238E27FC236}">
                  <a16:creationId xmlns:a16="http://schemas.microsoft.com/office/drawing/2014/main" id="{8D419356-F55C-0022-E2CC-38C99F143975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1766" cy="225014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5">
              <a:extLst>
                <a:ext uri="{FF2B5EF4-FFF2-40B4-BE49-F238E27FC236}">
                  <a16:creationId xmlns:a16="http://schemas.microsoft.com/office/drawing/2014/main" id="{DCD8CB9E-04A7-CA1A-C3D2-C4C628B7CE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73450"/>
              <a:ext cx="579144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19">
              <a:extLst>
                <a:ext uri="{FF2B5EF4-FFF2-40B4-BE49-F238E27FC236}">
                  <a16:creationId xmlns:a16="http://schemas.microsoft.com/office/drawing/2014/main" id="{FEB7C534-1449-51B6-1567-2D1E78FF9B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DAC9B833-95C0-36AB-9737-AA628E2A8E17}"/>
              </a:ext>
            </a:extLst>
          </p:cNvPr>
          <p:cNvCxnSpPr>
            <a:cxnSpLocks/>
          </p:cNvCxnSpPr>
          <p:nvPr/>
        </p:nvCxnSpPr>
        <p:spPr>
          <a:xfrm>
            <a:off x="1595663" y="5642283"/>
            <a:ext cx="140471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E8FC1565-280E-BBAC-0917-F420948D36EB}"/>
              </a:ext>
            </a:extLst>
          </p:cNvPr>
          <p:cNvSpPr txBox="1"/>
          <p:nvPr/>
        </p:nvSpPr>
        <p:spPr>
          <a:xfrm>
            <a:off x="1595438" y="5682936"/>
            <a:ext cx="140493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to grow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C0B0CE1-B6A8-BFCB-878E-326EBB20A257}"/>
              </a:ext>
            </a:extLst>
          </p:cNvPr>
          <p:cNvSpPr txBox="1"/>
          <p:nvPr/>
        </p:nvSpPr>
        <p:spPr>
          <a:xfrm>
            <a:off x="1595439" y="4184755"/>
            <a:ext cx="280907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도움으로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69C9F16-DD3F-5CBF-E066-0C0BF46E072B}"/>
              </a:ext>
            </a:extLst>
          </p:cNvPr>
          <p:cNvSpPr txBox="1"/>
          <p:nvPr/>
        </p:nvSpPr>
        <p:spPr>
          <a:xfrm>
            <a:off x="5076825" y="5651400"/>
            <a:ext cx="38290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작은 한 필지의 땅에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EA560E9-CFA9-BD37-5639-36B1BD681193}"/>
              </a:ext>
            </a:extLst>
          </p:cNvPr>
          <p:cNvSpPr txBox="1"/>
          <p:nvPr/>
        </p:nvSpPr>
        <p:spPr>
          <a:xfrm>
            <a:off x="5186669" y="2998705"/>
            <a:ext cx="909332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숙련된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b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능숙한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9EF2FBB3-5B45-CFFD-EBB3-1F8B63FBA3BA}"/>
              </a:ext>
            </a:extLst>
          </p:cNvPr>
          <p:cNvGrpSpPr/>
          <p:nvPr/>
        </p:nvGrpSpPr>
        <p:grpSpPr>
          <a:xfrm>
            <a:off x="4969670" y="3421605"/>
            <a:ext cx="252443" cy="248531"/>
            <a:chOff x="3403977" y="743173"/>
            <a:chExt cx="252443" cy="248531"/>
          </a:xfrm>
        </p:grpSpPr>
        <p:cxnSp>
          <p:nvCxnSpPr>
            <p:cNvPr id="37" name="직선 연결선[R] 19">
              <a:extLst>
                <a:ext uri="{FF2B5EF4-FFF2-40B4-BE49-F238E27FC236}">
                  <a16:creationId xmlns:a16="http://schemas.microsoft.com/office/drawing/2014/main" id="{25CC8652-5764-0EA1-4A24-A5BAAAC7AA14}"/>
                </a:ext>
              </a:extLst>
            </p:cNvPr>
            <p:cNvCxnSpPr>
              <a:cxnSpLocks/>
            </p:cNvCxnSpPr>
            <p:nvPr/>
          </p:nvCxnSpPr>
          <p:spPr>
            <a:xfrm>
              <a:off x="3403977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[R] 19">
              <a:extLst>
                <a:ext uri="{FF2B5EF4-FFF2-40B4-BE49-F238E27FC236}">
                  <a16:creationId xmlns:a16="http://schemas.microsoft.com/office/drawing/2014/main" id="{9C6BFD6C-ED64-554A-B0B4-3C3794AAD8EC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2A1A934A-74EB-D8FF-604C-00081541D12E}"/>
              </a:ext>
            </a:extLst>
          </p:cNvPr>
          <p:cNvSpPr txBox="1"/>
          <p:nvPr/>
        </p:nvSpPr>
        <p:spPr>
          <a:xfrm>
            <a:off x="6310620" y="2998705"/>
            <a:ext cx="909332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지역의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현지의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66985451-E545-35E4-CB53-8A6C0F43DD21}"/>
              </a:ext>
            </a:extLst>
          </p:cNvPr>
          <p:cNvGrpSpPr/>
          <p:nvPr/>
        </p:nvGrpSpPr>
        <p:grpSpPr>
          <a:xfrm>
            <a:off x="6093621" y="3421605"/>
            <a:ext cx="252443" cy="248531"/>
            <a:chOff x="3403977" y="743173"/>
            <a:chExt cx="252443" cy="248531"/>
          </a:xfrm>
        </p:grpSpPr>
        <p:cxnSp>
          <p:nvCxnSpPr>
            <p:cNvPr id="41" name="직선 연결선[R] 19">
              <a:extLst>
                <a:ext uri="{FF2B5EF4-FFF2-40B4-BE49-F238E27FC236}">
                  <a16:creationId xmlns:a16="http://schemas.microsoft.com/office/drawing/2014/main" id="{BCD255A5-9BB8-211E-EE72-2D30684F915C}"/>
                </a:ext>
              </a:extLst>
            </p:cNvPr>
            <p:cNvCxnSpPr>
              <a:cxnSpLocks/>
            </p:cNvCxnSpPr>
            <p:nvPr/>
          </p:nvCxnSpPr>
          <p:spPr>
            <a:xfrm>
              <a:off x="3403977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[R] 19">
              <a:extLst>
                <a:ext uri="{FF2B5EF4-FFF2-40B4-BE49-F238E27FC236}">
                  <a16:creationId xmlns:a16="http://schemas.microsoft.com/office/drawing/2014/main" id="{237899FE-120C-485C-C311-A3BBCDB38390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767909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853364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training session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new farmers, I learned about smart farms and soon built one.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smart farming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technology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we now produce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about thirty times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 vegetables than before.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FE8273A9-7AF7-56B6-4AFC-BE040DC05654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신규 농부들을 위한 연수 과정에서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F60A0B-674D-2433-BA7B-8ADEE940251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스마트 팜에 대해 배웠고 곧 스마트 팜을 만들었습니다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D86AF3-AA90-C2AB-F13D-8D0079B87E2C}"/>
              </a:ext>
            </a:extLst>
          </p:cNvPr>
          <p:cNvSpPr txBox="1"/>
          <p:nvPr/>
        </p:nvSpPr>
        <p:spPr>
          <a:xfrm>
            <a:off x="1524000" y="4609564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스마트 농업 기술 덕분에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F19016-E421-D0E2-AF99-34C3358B05C7}"/>
              </a:ext>
            </a:extLst>
          </p:cNvPr>
          <p:cNvSpPr txBox="1"/>
          <p:nvPr/>
        </p:nvSpPr>
        <p:spPr>
          <a:xfrm>
            <a:off x="1524000" y="6014505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지금은 이전보다 약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30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배 더 많은 채소를 생산하고 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81B3E5A2-2495-3304-8C4C-307A22FFB497}"/>
              </a:ext>
            </a:extLst>
          </p:cNvPr>
          <p:cNvCxnSpPr>
            <a:cxnSpLocks/>
          </p:cNvCxnSpPr>
          <p:nvPr/>
        </p:nvCxnSpPr>
        <p:spPr>
          <a:xfrm>
            <a:off x="7482113" y="2864107"/>
            <a:ext cx="72843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3F06F80-FD45-07FB-CDC4-0E398AFD226E}"/>
              </a:ext>
            </a:extLst>
          </p:cNvPr>
          <p:cNvSpPr txBox="1"/>
          <p:nvPr/>
        </p:nvSpPr>
        <p:spPr>
          <a:xfrm>
            <a:off x="6843713" y="2904760"/>
            <a:ext cx="140493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smart farm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041C0E-2387-639D-8933-E8630FF08324}"/>
              </a:ext>
            </a:extLst>
          </p:cNvPr>
          <p:cNvSpPr txBox="1"/>
          <p:nvPr/>
        </p:nvSpPr>
        <p:spPr>
          <a:xfrm>
            <a:off x="8344651" y="2904760"/>
            <a:ext cx="169469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덕분에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AE024B-77AA-0153-80E0-00A47061F06A}"/>
              </a:ext>
            </a:extLst>
          </p:cNvPr>
          <p:cNvSpPr txBox="1"/>
          <p:nvPr/>
        </p:nvSpPr>
        <p:spPr>
          <a:xfrm>
            <a:off x="2362200" y="1460480"/>
            <a:ext cx="268605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교육 과정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연수 과정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E960246-F5D1-D0A2-C5B1-382022776165}"/>
              </a:ext>
            </a:extLst>
          </p:cNvPr>
          <p:cNvSpPr txBox="1"/>
          <p:nvPr/>
        </p:nvSpPr>
        <p:spPr>
          <a:xfrm>
            <a:off x="1620000" y="5562376"/>
            <a:ext cx="309487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약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30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16AF74-10A3-09B5-F6A7-2E0003BB7E15}"/>
              </a:ext>
            </a:extLst>
          </p:cNvPr>
          <p:cNvSpPr txBox="1"/>
          <p:nvPr/>
        </p:nvSpPr>
        <p:spPr>
          <a:xfrm>
            <a:off x="4171951" y="4214223"/>
            <a:ext cx="192405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기술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803963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Since I am always able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monitor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farm with my cell phone and easily control everything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remotely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I can also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work on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drawing webtoons.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669AE87-4E7C-2232-FA45-CEB00ED2F081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휴대폰으로 항상 농장을 모니터링하고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93E0DD-2C94-A4BC-6FD0-A20EBEA82250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원격으로 모든 것을 쉽게 제어할 수 있기 때문에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E544F2-2B65-0863-2869-9059454F0BE5}"/>
              </a:ext>
            </a:extLst>
          </p:cNvPr>
          <p:cNvSpPr txBox="1"/>
          <p:nvPr/>
        </p:nvSpPr>
        <p:spPr>
          <a:xfrm>
            <a:off x="1524000" y="4609564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웹툰을 그리는 일도 병행할 수 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35308163-AB89-9A84-5A55-F91E2926D739}"/>
              </a:ext>
            </a:extLst>
          </p:cNvPr>
          <p:cNvSpPr/>
          <p:nvPr/>
        </p:nvSpPr>
        <p:spPr>
          <a:xfrm>
            <a:off x="1557338" y="935395"/>
            <a:ext cx="1033462" cy="504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1E219B-E69A-F085-A658-83D3F7E467BA}"/>
              </a:ext>
            </a:extLst>
          </p:cNvPr>
          <p:cNvSpPr txBox="1"/>
          <p:nvPr/>
        </p:nvSpPr>
        <p:spPr>
          <a:xfrm>
            <a:off x="1415761" y="1452706"/>
            <a:ext cx="131791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4BA6E3-FDA4-D0DC-001C-3439B9319F08}"/>
              </a:ext>
            </a:extLst>
          </p:cNvPr>
          <p:cNvSpPr txBox="1"/>
          <p:nvPr/>
        </p:nvSpPr>
        <p:spPr>
          <a:xfrm>
            <a:off x="3505200" y="4205047"/>
            <a:ext cx="169545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멀리서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원격으로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CC2435-D8E1-3BF3-9765-C00E6846A706}"/>
              </a:ext>
            </a:extLst>
          </p:cNvPr>
          <p:cNvSpPr txBox="1"/>
          <p:nvPr/>
        </p:nvSpPr>
        <p:spPr>
          <a:xfrm>
            <a:off x="6734925" y="4205047"/>
            <a:ext cx="290565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노력을 들이다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착수하다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1D6449-5A5F-7B43-6D8C-C90BEAE91FDB}"/>
              </a:ext>
            </a:extLst>
          </p:cNvPr>
          <p:cNvSpPr txBox="1"/>
          <p:nvPr/>
        </p:nvSpPr>
        <p:spPr>
          <a:xfrm>
            <a:off x="5668125" y="1454250"/>
            <a:ext cx="21336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감시하다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모니터하다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693440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Fortunately,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many readers enjoy the webtoons about my farming adventure.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DE84C1B-393F-6D0E-ED0A-07E0EE5A695D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다행히도 많은 독자들이 제 농사 모험을 다룬 웹툰을 즐겨 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F3DF26-5BC5-F42C-64AB-1E9919833E06}"/>
              </a:ext>
            </a:extLst>
          </p:cNvPr>
          <p:cNvSpPr txBox="1"/>
          <p:nvPr/>
        </p:nvSpPr>
        <p:spPr>
          <a:xfrm>
            <a:off x="1562098" y="1461956"/>
            <a:ext cx="290565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다행히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(↔ unfortunately)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445264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3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Do you have </a:t>
            </a:r>
            <a:b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</a:b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any final thoughts?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E83FF6-2BE8-2A6E-C132-F6577A98FC45}"/>
              </a:ext>
            </a:extLst>
          </p:cNvPr>
          <p:cNvSpPr txBox="1"/>
          <p:nvPr/>
        </p:nvSpPr>
        <p:spPr>
          <a:xfrm>
            <a:off x="1727539" y="4757725"/>
            <a:ext cx="845013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마지막으로 하고 싶은 말이 있나요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E0F4AE-D29F-FAC4-D1BD-2814CC09B02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6588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Recently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I have started to create videos of myself working on the farm and post them on social media.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CF1A460-1D99-E55C-E8C8-4E297181108A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최근에는 제가 농장에서 일하는 모습을 동영상으로 찍어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4A25C1-03D6-6373-F8D4-101AFB7925A4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소셜 미디어에 올리기 시작했습니다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2A283AAB-B574-C11E-CD2F-89E31D0A3467}"/>
              </a:ext>
            </a:extLst>
          </p:cNvPr>
          <p:cNvCxnSpPr>
            <a:cxnSpLocks/>
          </p:cNvCxnSpPr>
          <p:nvPr/>
        </p:nvCxnSpPr>
        <p:spPr>
          <a:xfrm>
            <a:off x="3455115" y="1493749"/>
            <a:ext cx="215511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D1B4021-5F37-8B21-CD64-5004ACFED36E}"/>
              </a:ext>
            </a:extLst>
          </p:cNvPr>
          <p:cNvSpPr txBox="1"/>
          <p:nvPr/>
        </p:nvSpPr>
        <p:spPr>
          <a:xfrm>
            <a:off x="3455115" y="1534402"/>
            <a:ext cx="21551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 완료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4BCC2BD1-16BB-1523-A584-5E39992BBB6A}"/>
              </a:ext>
            </a:extLst>
          </p:cNvPr>
          <p:cNvCxnSpPr>
            <a:cxnSpLocks/>
          </p:cNvCxnSpPr>
          <p:nvPr/>
        </p:nvCxnSpPr>
        <p:spPr>
          <a:xfrm>
            <a:off x="2867025" y="2857100"/>
            <a:ext cx="351472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9DCF1445-2815-30C5-0D94-9D68ACF0EE82}"/>
              </a:ext>
            </a:extLst>
          </p:cNvPr>
          <p:cNvCxnSpPr>
            <a:cxnSpLocks/>
          </p:cNvCxnSpPr>
          <p:nvPr/>
        </p:nvCxnSpPr>
        <p:spPr>
          <a:xfrm>
            <a:off x="1603118" y="2857100"/>
            <a:ext cx="112103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18127BC4-D8C9-9667-32EB-E1B6BBEE316E}"/>
              </a:ext>
            </a:extLst>
          </p:cNvPr>
          <p:cNvGrpSpPr/>
          <p:nvPr/>
        </p:nvGrpSpPr>
        <p:grpSpPr>
          <a:xfrm flipV="1">
            <a:off x="2181226" y="2857449"/>
            <a:ext cx="2562224" cy="257225"/>
            <a:chOff x="5512272" y="967950"/>
            <a:chExt cx="579144" cy="225014"/>
          </a:xfrm>
        </p:grpSpPr>
        <p:cxnSp>
          <p:nvCxnSpPr>
            <p:cNvPr id="14" name="직선 연결선[R] 9">
              <a:extLst>
                <a:ext uri="{FF2B5EF4-FFF2-40B4-BE49-F238E27FC236}">
                  <a16:creationId xmlns:a16="http://schemas.microsoft.com/office/drawing/2014/main" id="{7A02AE9F-4462-0F48-73F6-A168EEE4BFF6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5">
              <a:extLst>
                <a:ext uri="{FF2B5EF4-FFF2-40B4-BE49-F238E27FC236}">
                  <a16:creationId xmlns:a16="http://schemas.microsoft.com/office/drawing/2014/main" id="{19AECBB7-010B-F229-B46C-4CE66FEE92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73450"/>
              <a:ext cx="579144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9C1F658A-5AB7-579D-3DBD-A8E337EA6C7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2991724E-7C2D-45F5-1DC9-D62275B4A092}"/>
              </a:ext>
            </a:extLst>
          </p:cNvPr>
          <p:cNvCxnSpPr>
            <a:cxnSpLocks/>
          </p:cNvCxnSpPr>
          <p:nvPr/>
        </p:nvCxnSpPr>
        <p:spPr>
          <a:xfrm>
            <a:off x="8067675" y="2856700"/>
            <a:ext cx="99060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86F320F-C67D-DDF3-1311-B40715F072AA}"/>
              </a:ext>
            </a:extLst>
          </p:cNvPr>
          <p:cNvSpPr txBox="1"/>
          <p:nvPr/>
        </p:nvSpPr>
        <p:spPr>
          <a:xfrm>
            <a:off x="7279099" y="2891718"/>
            <a:ext cx="260420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videos of ... the farm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5FBEDA0-984B-5A46-430C-05253B961C05}"/>
              </a:ext>
            </a:extLst>
          </p:cNvPr>
          <p:cNvSpPr txBox="1"/>
          <p:nvPr/>
        </p:nvSpPr>
        <p:spPr>
          <a:xfrm>
            <a:off x="1609725" y="1562372"/>
            <a:ext cx="15137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최근에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3018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She began her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career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as a food scientist, but her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interests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soon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took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her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different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path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She became a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webtoonist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then followed her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passion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for farming.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062214F8-B59F-35E8-3236-82B9B807D8AD}"/>
              </a:ext>
            </a:extLst>
          </p:cNvPr>
          <p:cNvSpPr txBox="1"/>
          <p:nvPr/>
        </p:nvSpPr>
        <p:spPr>
          <a:xfrm>
            <a:off x="1524000" y="461301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그녀는 웹툰 작가가 되었고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BAFA90-EBBE-117D-CDBE-6BB8C2339AA4}"/>
              </a:ext>
            </a:extLst>
          </p:cNvPr>
          <p:cNvSpPr txBox="1"/>
          <p:nvPr/>
        </p:nvSpPr>
        <p:spPr>
          <a:xfrm>
            <a:off x="1524000" y="6014505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 후에는 농업에 대한 열정을 쫓았습니다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AC14CC-37EC-18F3-C5D2-451146FC3AA9}"/>
              </a:ext>
            </a:extLst>
          </p:cNvPr>
          <p:cNvSpPr txBox="1"/>
          <p:nvPr/>
        </p:nvSpPr>
        <p:spPr>
          <a:xfrm>
            <a:off x="2050773" y="2798209"/>
            <a:ext cx="198451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관심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42D546-4632-FB09-56D2-B8EE701E18A0}"/>
              </a:ext>
            </a:extLst>
          </p:cNvPr>
          <p:cNvSpPr txBox="1"/>
          <p:nvPr/>
        </p:nvSpPr>
        <p:spPr>
          <a:xfrm>
            <a:off x="4848325" y="2794587"/>
            <a:ext cx="198451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어떤 길로 접어들다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746380-BC6F-6D26-97AB-A961B4520CA9}"/>
              </a:ext>
            </a:extLst>
          </p:cNvPr>
          <p:cNvSpPr txBox="1"/>
          <p:nvPr/>
        </p:nvSpPr>
        <p:spPr>
          <a:xfrm>
            <a:off x="5585791" y="5574121"/>
            <a:ext cx="12470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열정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DF8E4A34-AEB3-8E7F-60CB-E5B2E6250652}"/>
              </a:ext>
            </a:extLst>
          </p:cNvPr>
          <p:cNvSpPr/>
          <p:nvPr/>
        </p:nvSpPr>
        <p:spPr>
          <a:xfrm>
            <a:off x="5343286" y="1025339"/>
            <a:ext cx="432000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78880F-0E2E-31BF-724B-55A951A54D06}"/>
              </a:ext>
            </a:extLst>
          </p:cNvPr>
          <p:cNvSpPr txBox="1"/>
          <p:nvPr/>
        </p:nvSpPr>
        <p:spPr>
          <a:xfrm>
            <a:off x="5268384" y="1447400"/>
            <a:ext cx="26929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자격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D8DFBF5-27BF-C714-7425-441ADDAD416C}"/>
              </a:ext>
            </a:extLst>
          </p:cNvPr>
          <p:cNvSpPr txBox="1"/>
          <p:nvPr/>
        </p:nvSpPr>
        <p:spPr>
          <a:xfrm>
            <a:off x="3766932" y="1447400"/>
            <a:ext cx="188843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직업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경력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2FD01E6-5C7E-B17E-4816-83EAD200C378}"/>
              </a:ext>
            </a:extLst>
          </p:cNvPr>
          <p:cNvSpPr txBox="1"/>
          <p:nvPr/>
        </p:nvSpPr>
        <p:spPr>
          <a:xfrm>
            <a:off x="8224853" y="2794587"/>
            <a:ext cx="198451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방향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761522B-9F2D-E823-8850-2F2D686B577C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그녀는 식품 과학자로 일을 시작했지만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93C0AA1-0C85-F290-F6CF-A9A7184AD999}"/>
              </a:ext>
            </a:extLst>
          </p:cNvPr>
          <p:cNvSpPr txBox="1"/>
          <p:nvPr/>
        </p:nvSpPr>
        <p:spPr>
          <a:xfrm>
            <a:off x="1524000" y="3240100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곧 그녀의 관심사가 그녀를 다른 길로 이끌었습니다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19283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have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gained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many young followers who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leave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positive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comments and even come to visit the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village.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D6C665F-F221-2265-5A5F-578B2D716D4E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긍정적인 댓글을 남기고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ECD86B-358C-9A11-C6EF-9B5CE9F2260B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심지어 마을을 방문하기도 하는 젊은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팔로워들이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많이 생겼어요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1DE7B021-3454-D700-3034-00A421C28E3F}"/>
              </a:ext>
            </a:extLst>
          </p:cNvPr>
          <p:cNvCxnSpPr>
            <a:cxnSpLocks/>
          </p:cNvCxnSpPr>
          <p:nvPr/>
        </p:nvCxnSpPr>
        <p:spPr>
          <a:xfrm>
            <a:off x="1769190" y="1493749"/>
            <a:ext cx="215511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1B838D6-F675-0EE2-3FCB-219ACE9E6630}"/>
              </a:ext>
            </a:extLst>
          </p:cNvPr>
          <p:cNvSpPr txBox="1"/>
          <p:nvPr/>
        </p:nvSpPr>
        <p:spPr>
          <a:xfrm>
            <a:off x="1769190" y="1528631"/>
            <a:ext cx="21551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 완료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3D9CDB77-A31C-DEB9-C8BF-3C68FE803E98}"/>
              </a:ext>
            </a:extLst>
          </p:cNvPr>
          <p:cNvSpPr/>
          <p:nvPr/>
        </p:nvSpPr>
        <p:spPr>
          <a:xfrm>
            <a:off x="7834313" y="944920"/>
            <a:ext cx="852487" cy="504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D2E653-1419-5EE5-A026-793324C133F6}"/>
              </a:ext>
            </a:extLst>
          </p:cNvPr>
          <p:cNvSpPr txBox="1"/>
          <p:nvPr/>
        </p:nvSpPr>
        <p:spPr>
          <a:xfrm>
            <a:off x="7468249" y="1536685"/>
            <a:ext cx="158461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2EE0FBD4-BA37-3937-488C-123399052EC4}"/>
              </a:ext>
            </a:extLst>
          </p:cNvPr>
          <p:cNvCxnSpPr>
            <a:cxnSpLocks/>
          </p:cNvCxnSpPr>
          <p:nvPr/>
        </p:nvCxnSpPr>
        <p:spPr>
          <a:xfrm>
            <a:off x="6257925" y="1498300"/>
            <a:ext cx="157162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86E63B0-F427-8CBD-1DAD-2395B9932BB3}"/>
              </a:ext>
            </a:extLst>
          </p:cNvPr>
          <p:cNvSpPr txBox="1"/>
          <p:nvPr/>
        </p:nvSpPr>
        <p:spPr>
          <a:xfrm>
            <a:off x="6172200" y="1534095"/>
            <a:ext cx="158461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69F8F0-4E75-EA7C-736E-0B1B41FE6B92}"/>
              </a:ext>
            </a:extLst>
          </p:cNvPr>
          <p:cNvSpPr txBox="1"/>
          <p:nvPr/>
        </p:nvSpPr>
        <p:spPr>
          <a:xfrm>
            <a:off x="1519238" y="2850285"/>
            <a:ext cx="352901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긍정적인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적극적인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↔ negative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5A4D9EE-D333-5D7C-699B-168DAB893817}"/>
              </a:ext>
            </a:extLst>
          </p:cNvPr>
          <p:cNvSpPr txBox="1"/>
          <p:nvPr/>
        </p:nvSpPr>
        <p:spPr>
          <a:xfrm>
            <a:off x="8934450" y="1527336"/>
            <a:ext cx="104169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남기다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2AE224-1CAA-C992-50FC-A9D493384858}"/>
              </a:ext>
            </a:extLst>
          </p:cNvPr>
          <p:cNvSpPr txBox="1"/>
          <p:nvPr/>
        </p:nvSpPr>
        <p:spPr>
          <a:xfrm>
            <a:off x="3507444" y="597041"/>
            <a:ext cx="267428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얻다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획득하다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0F2C34F4-A836-5593-562D-3E7D94767880}"/>
              </a:ext>
            </a:extLst>
          </p:cNvPr>
          <p:cNvGrpSpPr/>
          <p:nvPr/>
        </p:nvGrpSpPr>
        <p:grpSpPr>
          <a:xfrm>
            <a:off x="3265726" y="754948"/>
            <a:ext cx="250063" cy="248531"/>
            <a:chOff x="3406357" y="743173"/>
            <a:chExt cx="250063" cy="248531"/>
          </a:xfrm>
        </p:grpSpPr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D3117C17-927A-F705-6B98-09FCAD429A72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19">
              <a:extLst>
                <a:ext uri="{FF2B5EF4-FFF2-40B4-BE49-F238E27FC236}">
                  <a16:creationId xmlns:a16="http://schemas.microsoft.com/office/drawing/2014/main" id="{30006B57-CD12-BF5F-3E8B-F995A9120549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53424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am thinking of starting a farm-stay program for people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all ages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hope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see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 young people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farming fields.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D6C665F-F221-2265-5A5F-578B2D716D4E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저는 모든 연령대의 사람들을 위한 농장 체류 프로그램을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ECD86B-358C-9A11-C6EF-9B5CE9F2260B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시작하려고 생각하고 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C482F5-26E9-6300-E181-06B24EB66A19}"/>
              </a:ext>
            </a:extLst>
          </p:cNvPr>
          <p:cNvSpPr txBox="1"/>
          <p:nvPr/>
        </p:nvSpPr>
        <p:spPr>
          <a:xfrm>
            <a:off x="1523999" y="4609564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저는 농업 분야에서 더 많은 젊은이들을 보고 싶습니다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E856E99B-D2DD-2B43-39F5-48F35A234002}"/>
              </a:ext>
            </a:extLst>
          </p:cNvPr>
          <p:cNvSpPr/>
          <p:nvPr/>
        </p:nvSpPr>
        <p:spPr>
          <a:xfrm>
            <a:off x="3914775" y="935395"/>
            <a:ext cx="485774" cy="504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86FE42D6-4A9B-4B2B-13FF-7028C9584730}"/>
              </a:ext>
            </a:extLst>
          </p:cNvPr>
          <p:cNvCxnSpPr>
            <a:cxnSpLocks/>
          </p:cNvCxnSpPr>
          <p:nvPr/>
        </p:nvCxnSpPr>
        <p:spPr>
          <a:xfrm>
            <a:off x="3914775" y="1493749"/>
            <a:ext cx="180022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1C17D93-98D0-6A13-6503-AC3FBE51628F}"/>
              </a:ext>
            </a:extLst>
          </p:cNvPr>
          <p:cNvSpPr txBox="1"/>
          <p:nvPr/>
        </p:nvSpPr>
        <p:spPr>
          <a:xfrm>
            <a:off x="3914774" y="1534402"/>
            <a:ext cx="180022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5B5ECF5D-E414-EE96-CDE0-351B78D3EF24}"/>
              </a:ext>
            </a:extLst>
          </p:cNvPr>
          <p:cNvCxnSpPr>
            <a:cxnSpLocks/>
          </p:cNvCxnSpPr>
          <p:nvPr/>
        </p:nvCxnSpPr>
        <p:spPr>
          <a:xfrm>
            <a:off x="2771428" y="4240846"/>
            <a:ext cx="114334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E3DDB46-70FB-84BA-207D-DB0408EE076B}"/>
              </a:ext>
            </a:extLst>
          </p:cNvPr>
          <p:cNvSpPr txBox="1"/>
          <p:nvPr/>
        </p:nvSpPr>
        <p:spPr>
          <a:xfrm>
            <a:off x="2328290" y="4281499"/>
            <a:ext cx="21029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25E535A-D79D-3134-61A9-339F1E9FD3B8}"/>
              </a:ext>
            </a:extLst>
          </p:cNvPr>
          <p:cNvCxnSpPr>
            <a:cxnSpLocks/>
          </p:cNvCxnSpPr>
          <p:nvPr/>
        </p:nvCxnSpPr>
        <p:spPr>
          <a:xfrm>
            <a:off x="2030936" y="5628146"/>
            <a:ext cx="135996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D47386CD-00FD-9EE7-1DBF-BE2F3D7037EB}"/>
              </a:ext>
            </a:extLst>
          </p:cNvPr>
          <p:cNvCxnSpPr>
            <a:cxnSpLocks/>
          </p:cNvCxnSpPr>
          <p:nvPr/>
        </p:nvCxnSpPr>
        <p:spPr>
          <a:xfrm flipV="1">
            <a:off x="3467100" y="5626850"/>
            <a:ext cx="958531" cy="1189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A07823B0-CF85-CD34-1C4B-52985FC3D2DB}"/>
              </a:ext>
            </a:extLst>
          </p:cNvPr>
          <p:cNvGrpSpPr/>
          <p:nvPr/>
        </p:nvGrpSpPr>
        <p:grpSpPr>
          <a:xfrm flipV="1">
            <a:off x="2714625" y="5626848"/>
            <a:ext cx="1228726" cy="288176"/>
            <a:chOff x="5512272" y="967950"/>
            <a:chExt cx="579144" cy="225014"/>
          </a:xfrm>
        </p:grpSpPr>
        <p:cxnSp>
          <p:nvCxnSpPr>
            <p:cNvPr id="19" name="직선 연결선[R] 9">
              <a:extLst>
                <a:ext uri="{FF2B5EF4-FFF2-40B4-BE49-F238E27FC236}">
                  <a16:creationId xmlns:a16="http://schemas.microsoft.com/office/drawing/2014/main" id="{007201A4-2228-2484-A067-F55EE14E322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1766" cy="225014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15">
              <a:extLst>
                <a:ext uri="{FF2B5EF4-FFF2-40B4-BE49-F238E27FC236}">
                  <a16:creationId xmlns:a16="http://schemas.microsoft.com/office/drawing/2014/main" id="{F04D0F31-6815-9F6D-AC1A-71158B5ECE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73450"/>
              <a:ext cx="579144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5A0578F3-2732-99E1-577B-E8B9DACAF7D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5A4B6C7-96A8-CA27-B6FE-DE64CFD5D079}"/>
              </a:ext>
            </a:extLst>
          </p:cNvPr>
          <p:cNvSpPr txBox="1"/>
          <p:nvPr/>
        </p:nvSpPr>
        <p:spPr>
          <a:xfrm>
            <a:off x="3467100" y="2832806"/>
            <a:ext cx="180975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모든 연령대의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81039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desperately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need a new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generation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 farmers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take care of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land and help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feed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world.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B54F88C-936D-8CCD-9433-14EA761C9972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땅을 돌보고 세계를 먹여 살릴 새로운 세대의 농부들이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66A16C-9D77-6E22-C754-69B42C1BF9CE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절실히 필요합니다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0B8E1B1F-BB46-7430-CE26-06A0F7F667AD}"/>
              </a:ext>
            </a:extLst>
          </p:cNvPr>
          <p:cNvCxnSpPr>
            <a:cxnSpLocks/>
          </p:cNvCxnSpPr>
          <p:nvPr/>
        </p:nvCxnSpPr>
        <p:spPr>
          <a:xfrm>
            <a:off x="3067050" y="2895200"/>
            <a:ext cx="114033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062B716A-41AE-48AF-2F48-C2B282C0AB51}"/>
              </a:ext>
            </a:extLst>
          </p:cNvPr>
          <p:cNvCxnSpPr>
            <a:cxnSpLocks/>
          </p:cNvCxnSpPr>
          <p:nvPr/>
        </p:nvCxnSpPr>
        <p:spPr>
          <a:xfrm>
            <a:off x="1593593" y="2895200"/>
            <a:ext cx="137820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그룹 8">
            <a:extLst>
              <a:ext uri="{FF2B5EF4-FFF2-40B4-BE49-F238E27FC236}">
                <a16:creationId xmlns:a16="http://schemas.microsoft.com/office/drawing/2014/main" id="{6DB3F676-9E1F-45A8-096B-04F04CF62F1E}"/>
              </a:ext>
            </a:extLst>
          </p:cNvPr>
          <p:cNvGrpSpPr/>
          <p:nvPr/>
        </p:nvGrpSpPr>
        <p:grpSpPr>
          <a:xfrm flipV="1">
            <a:off x="1876425" y="2895549"/>
            <a:ext cx="2038350" cy="276276"/>
            <a:chOff x="5512272" y="967950"/>
            <a:chExt cx="579144" cy="225014"/>
          </a:xfrm>
        </p:grpSpPr>
        <p:cxnSp>
          <p:nvCxnSpPr>
            <p:cNvPr id="10" name="직선 연결선[R] 9">
              <a:extLst>
                <a:ext uri="{FF2B5EF4-FFF2-40B4-BE49-F238E27FC236}">
                  <a16:creationId xmlns:a16="http://schemas.microsoft.com/office/drawing/2014/main" id="{798F0C7F-DC75-0BA1-BDF5-7DFEE04E999A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[R] 15">
              <a:extLst>
                <a:ext uri="{FF2B5EF4-FFF2-40B4-BE49-F238E27FC236}">
                  <a16:creationId xmlns:a16="http://schemas.microsoft.com/office/drawing/2014/main" id="{65FD1B29-134C-C001-1B9E-1080DF9881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73450"/>
              <a:ext cx="579144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210180B4-A547-02BB-8279-7BB3C2E906C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EE33307A-6146-B37C-9DBF-C447774271E2}"/>
              </a:ext>
            </a:extLst>
          </p:cNvPr>
          <p:cNvGrpSpPr/>
          <p:nvPr/>
        </p:nvGrpSpPr>
        <p:grpSpPr>
          <a:xfrm>
            <a:off x="7033733" y="2738842"/>
            <a:ext cx="1601206" cy="527563"/>
            <a:chOff x="4137243" y="1369649"/>
            <a:chExt cx="1601206" cy="52756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A1F6926-DA83-DDD2-FFE1-E29D4547D05B}"/>
                </a:ext>
              </a:extLst>
            </p:cNvPr>
            <p:cNvSpPr txBox="1"/>
            <p:nvPr/>
          </p:nvSpPr>
          <p:spPr>
            <a:xfrm>
              <a:off x="4137243" y="1527880"/>
              <a:ext cx="1601206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auto"/>
              <a:r>
                <a:rPr lang="en-US" altLang="ko-KR" dirty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Noto Sans KR" panose="020B0500000000000000" pitchFamily="34" charset="-128"/>
                  <a:cs typeface="Calibri" panose="020F0502020204030204" pitchFamily="34" charset="0"/>
                </a:rPr>
                <a:t>(to)</a:t>
              </a:r>
              <a:endParaRPr lang="ko-Kore-KR" altLang="en-US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endParaRPr>
            </a:p>
          </p:txBody>
        </p:sp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D29B007D-41A2-3454-53FE-660CF62ED354}"/>
                </a:ext>
              </a:extLst>
            </p:cNvPr>
            <p:cNvGrpSpPr/>
            <p:nvPr/>
          </p:nvGrpSpPr>
          <p:grpSpPr>
            <a:xfrm>
              <a:off x="4732636" y="1369649"/>
              <a:ext cx="408267" cy="212256"/>
              <a:chOff x="9960619" y="3011228"/>
              <a:chExt cx="408267" cy="212256"/>
            </a:xfrm>
          </p:grpSpPr>
          <p:cxnSp>
            <p:nvCxnSpPr>
              <p:cNvPr id="19" name="직선 연결선[R] 50">
                <a:extLst>
                  <a:ext uri="{FF2B5EF4-FFF2-40B4-BE49-F238E27FC236}">
                    <a16:creationId xmlns:a16="http://schemas.microsoft.com/office/drawing/2014/main" id="{BB55024B-B882-E0AC-6B1C-AB61A433F47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60619" y="3011228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직선 연결선[R] 55">
                <a:extLst>
                  <a:ext uri="{FF2B5EF4-FFF2-40B4-BE49-F238E27FC236}">
                    <a16:creationId xmlns:a16="http://schemas.microsoft.com/office/drawing/2014/main" id="{51FBCE1C-81EF-F131-4790-0D0040E3CA7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156859" y="3011457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0E94C551-2B12-3CFF-B022-8FE396B5A6FD}"/>
              </a:ext>
            </a:extLst>
          </p:cNvPr>
          <p:cNvSpPr txBox="1"/>
          <p:nvPr/>
        </p:nvSpPr>
        <p:spPr>
          <a:xfrm>
            <a:off x="2266952" y="1460661"/>
            <a:ext cx="208597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절박하게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62FBBDB-7281-7CC6-68EB-AFC2A3A08E5D}"/>
              </a:ext>
            </a:extLst>
          </p:cNvPr>
          <p:cNvSpPr txBox="1"/>
          <p:nvPr/>
        </p:nvSpPr>
        <p:spPr>
          <a:xfrm>
            <a:off x="3790507" y="2928485"/>
            <a:ext cx="17716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돌보다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6FA8CEB-D0C3-A6B1-E0B7-C615BD753385}"/>
              </a:ext>
            </a:extLst>
          </p:cNvPr>
          <p:cNvSpPr txBox="1"/>
          <p:nvPr/>
        </p:nvSpPr>
        <p:spPr>
          <a:xfrm>
            <a:off x="2143127" y="2947535"/>
            <a:ext cx="1533523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 용법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EB024DF-8F6E-B0EC-C730-CA976CF9D424}"/>
              </a:ext>
            </a:extLst>
          </p:cNvPr>
          <p:cNvSpPr txBox="1"/>
          <p:nvPr/>
        </p:nvSpPr>
        <p:spPr>
          <a:xfrm>
            <a:off x="6548965" y="1460661"/>
            <a:ext cx="188066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세대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8E573F7-248F-4CB2-D4D3-D8F1FD9E2BC5}"/>
              </a:ext>
            </a:extLst>
          </p:cNvPr>
          <p:cNvSpPr txBox="1"/>
          <p:nvPr/>
        </p:nvSpPr>
        <p:spPr>
          <a:xfrm>
            <a:off x="8642085" y="2928485"/>
            <a:ext cx="141138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먹이를 주다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319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such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diverse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experiences,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Jian has created her own unique journey.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are excited to share her story with our readers.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C1176770-BE70-8E64-6F3B-280A1D4624CD}"/>
              </a:ext>
            </a:extLst>
          </p:cNvPr>
          <p:cNvSpPr txBox="1"/>
          <p:nvPr/>
        </p:nvSpPr>
        <p:spPr>
          <a:xfrm>
            <a:off x="1540741" y="2935884"/>
            <a:ext cx="44057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 완료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과거부터 현재까지 창조해 오고 있다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A6C28A74-B49E-9AAB-7282-11BF6A0F4C2C}"/>
              </a:ext>
            </a:extLst>
          </p:cNvPr>
          <p:cNvCxnSpPr>
            <a:cxnSpLocks/>
          </p:cNvCxnSpPr>
          <p:nvPr/>
        </p:nvCxnSpPr>
        <p:spPr>
          <a:xfrm>
            <a:off x="2367795" y="2862939"/>
            <a:ext cx="199548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E250EE6-24CA-D6C8-604D-2B12AE2ED090}"/>
              </a:ext>
            </a:extLst>
          </p:cNvPr>
          <p:cNvSpPr txBox="1"/>
          <p:nvPr/>
        </p:nvSpPr>
        <p:spPr>
          <a:xfrm>
            <a:off x="3508513" y="1425724"/>
            <a:ext cx="117715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다양한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D6575-E311-4C30-3D6C-0F2B5FF9FA1A}"/>
              </a:ext>
            </a:extLst>
          </p:cNvPr>
          <p:cNvSpPr txBox="1"/>
          <p:nvPr/>
        </p:nvSpPr>
        <p:spPr>
          <a:xfrm>
            <a:off x="1524000" y="4614118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그녀의 이야기를 독자 여러분과 공유하게 되어 기쁩니다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F0CDB7-2AF7-A09F-C86C-217E687B6A21}"/>
              </a:ext>
            </a:extLst>
          </p:cNvPr>
          <p:cNvSpPr txBox="1"/>
          <p:nvPr/>
        </p:nvSpPr>
        <p:spPr>
          <a:xfrm>
            <a:off x="3389040" y="4310487"/>
            <a:ext cx="44057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 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감정의 원인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01BFACA5-6D78-3042-0DDB-9A5B0927993C}"/>
              </a:ext>
            </a:extLst>
          </p:cNvPr>
          <p:cNvCxnSpPr>
            <a:cxnSpLocks/>
          </p:cNvCxnSpPr>
          <p:nvPr/>
        </p:nvCxnSpPr>
        <p:spPr>
          <a:xfrm>
            <a:off x="4216094" y="4237542"/>
            <a:ext cx="148896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50A4C1A-B3F2-420C-3D8B-E8B0062D04AE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이처럼 다양한 경험을 통해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2F0A2A-978A-3A7F-AA3E-D1EA2C9BC6A8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지안씨는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자신만의 독특한 여정을 만들어 왔습니다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8939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2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What were your interests </a:t>
            </a:r>
            <a:r>
              <a:rPr lang="en-US" altLang="ko-Kore-KR" sz="6600" b="1" dirty="0">
                <a:solidFill>
                  <a:srgbClr val="00B050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during</a:t>
            </a: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 your </a:t>
            </a:r>
            <a:r>
              <a:rPr lang="en-US" altLang="ko-Kore-KR" sz="6600" b="1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school days</a:t>
            </a: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E83FF6-2BE8-2A6E-C132-F6577A98FC45}"/>
              </a:ext>
            </a:extLst>
          </p:cNvPr>
          <p:cNvSpPr txBox="1"/>
          <p:nvPr/>
        </p:nvSpPr>
        <p:spPr>
          <a:xfrm>
            <a:off x="1533671" y="4989589"/>
            <a:ext cx="900626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학창 시절 동안 당신의 관심사는 무엇이었나요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  <a:endParaRPr lang="ko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BA52C7-CC4B-84B3-14C0-274A9D3BEBD6}"/>
              </a:ext>
            </a:extLst>
          </p:cNvPr>
          <p:cNvSpPr txBox="1"/>
          <p:nvPr/>
        </p:nvSpPr>
        <p:spPr>
          <a:xfrm>
            <a:off x="1703625" y="4560801"/>
            <a:ext cx="215866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특정 기간 동안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3A5F32-4159-A295-5568-F673BAF7F958}"/>
              </a:ext>
            </a:extLst>
          </p:cNvPr>
          <p:cNvSpPr txBox="1"/>
          <p:nvPr/>
        </p:nvSpPr>
        <p:spPr>
          <a:xfrm>
            <a:off x="5893904" y="4560801"/>
            <a:ext cx="395577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학창 시절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97D2F8-AA55-7C43-2510-1ACEEB187AE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4582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527851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elementary school, I loved drawing comics, and I felt joy when my friends enjoyed my work. Thus, 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dreamed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 creating exciting webtoons.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59E042C-F9C1-08B6-08B1-3684F39FE1D8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초등학교 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저는 만화를 그리는 것을 좋아했고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9EC9B4-D3E7-4610-56DC-9ABF39E335DA}"/>
              </a:ext>
            </a:extLst>
          </p:cNvPr>
          <p:cNvSpPr txBox="1"/>
          <p:nvPr/>
        </p:nvSpPr>
        <p:spPr>
          <a:xfrm>
            <a:off x="1524000" y="4609564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그래서 흥미진진한 웹툰을 만드는 것을 꿈꾸었습니다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B5D254-412D-1185-B7F5-34001BA48F4D}"/>
              </a:ext>
            </a:extLst>
          </p:cNvPr>
          <p:cNvSpPr txBox="1"/>
          <p:nvPr/>
        </p:nvSpPr>
        <p:spPr>
          <a:xfrm>
            <a:off x="2793205" y="4281345"/>
            <a:ext cx="160018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꿈꾸다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A02CBA-0F4D-EEDD-8CE4-09B20E8C0928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제 친구들이 제 작품을 즐길 때 기쁨을 느꼈습니다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91E508-C7CF-5F73-4F4C-D99348F76330}"/>
              </a:ext>
            </a:extLst>
          </p:cNvPr>
          <p:cNvSpPr txBox="1"/>
          <p:nvPr/>
        </p:nvSpPr>
        <p:spPr>
          <a:xfrm>
            <a:off x="6698973" y="1554761"/>
            <a:ext cx="143122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to draw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E9C530FA-733F-1667-37B1-970132417929}"/>
              </a:ext>
            </a:extLst>
          </p:cNvPr>
          <p:cNvCxnSpPr>
            <a:cxnSpLocks/>
          </p:cNvCxnSpPr>
          <p:nvPr/>
        </p:nvCxnSpPr>
        <p:spPr>
          <a:xfrm>
            <a:off x="6698974" y="1501280"/>
            <a:ext cx="143122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7E255C1-FF8A-30B8-6EE2-8194556DA239}"/>
              </a:ext>
            </a:extLst>
          </p:cNvPr>
          <p:cNvSpPr txBox="1"/>
          <p:nvPr/>
        </p:nvSpPr>
        <p:spPr>
          <a:xfrm>
            <a:off x="3042918" y="2916335"/>
            <a:ext cx="257114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때를 나타내는 종속 접속사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C61E9481-76EA-EE6A-E1E8-90C58DCAF0C7}"/>
              </a:ext>
            </a:extLst>
          </p:cNvPr>
          <p:cNvCxnSpPr>
            <a:cxnSpLocks/>
          </p:cNvCxnSpPr>
          <p:nvPr/>
        </p:nvCxnSpPr>
        <p:spPr>
          <a:xfrm>
            <a:off x="3819939" y="2857588"/>
            <a:ext cx="100053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타원 23">
            <a:extLst>
              <a:ext uri="{FF2B5EF4-FFF2-40B4-BE49-F238E27FC236}">
                <a16:creationId xmlns:a16="http://schemas.microsoft.com/office/drawing/2014/main" id="{9C9F6187-D5B2-47D9-FC18-36BFE2814FCA}"/>
              </a:ext>
            </a:extLst>
          </p:cNvPr>
          <p:cNvSpPr/>
          <p:nvPr/>
        </p:nvSpPr>
        <p:spPr>
          <a:xfrm>
            <a:off x="4492186" y="3715904"/>
            <a:ext cx="432000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298D09CC-1712-BD8D-CF4B-0A98BB5E3051}"/>
              </a:ext>
            </a:extLst>
          </p:cNvPr>
          <p:cNvCxnSpPr>
            <a:cxnSpLocks/>
          </p:cNvCxnSpPr>
          <p:nvPr/>
        </p:nvCxnSpPr>
        <p:spPr>
          <a:xfrm>
            <a:off x="4432852" y="4246689"/>
            <a:ext cx="192819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E903BA9-033C-16FA-026C-1CE3196EBF1B}"/>
              </a:ext>
            </a:extLst>
          </p:cNvPr>
          <p:cNvSpPr txBox="1"/>
          <p:nvPr/>
        </p:nvSpPr>
        <p:spPr>
          <a:xfrm>
            <a:off x="4492185" y="4287342"/>
            <a:ext cx="186885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8" name="직선 연결선[R] 16">
            <a:extLst>
              <a:ext uri="{FF2B5EF4-FFF2-40B4-BE49-F238E27FC236}">
                <a16:creationId xmlns:a16="http://schemas.microsoft.com/office/drawing/2014/main" id="{6C1876D1-64DE-88DD-1BFF-5F2AE9AE3FEC}"/>
              </a:ext>
            </a:extLst>
          </p:cNvPr>
          <p:cNvCxnSpPr>
            <a:cxnSpLocks/>
          </p:cNvCxnSpPr>
          <p:nvPr/>
        </p:nvCxnSpPr>
        <p:spPr>
          <a:xfrm>
            <a:off x="6465516" y="4246689"/>
            <a:ext cx="132676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2E6A3002-1CDE-63D3-15B0-CE44A7D49776}"/>
              </a:ext>
            </a:extLst>
          </p:cNvPr>
          <p:cNvCxnSpPr>
            <a:cxnSpLocks/>
          </p:cNvCxnSpPr>
          <p:nvPr/>
        </p:nvCxnSpPr>
        <p:spPr>
          <a:xfrm>
            <a:off x="7890125" y="4246689"/>
            <a:ext cx="178064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668794A5-3E75-CE9C-3CF9-286701C127D7}"/>
              </a:ext>
            </a:extLst>
          </p:cNvPr>
          <p:cNvGrpSpPr/>
          <p:nvPr/>
        </p:nvGrpSpPr>
        <p:grpSpPr>
          <a:xfrm flipV="1">
            <a:off x="7136835" y="4238762"/>
            <a:ext cx="1630135" cy="282223"/>
            <a:chOff x="6089650" y="967950"/>
            <a:chExt cx="276903" cy="225014"/>
          </a:xfrm>
        </p:grpSpPr>
        <p:cxnSp>
          <p:nvCxnSpPr>
            <p:cNvPr id="33" name="직선 연결선[R] 9">
              <a:extLst>
                <a:ext uri="{FF2B5EF4-FFF2-40B4-BE49-F238E27FC236}">
                  <a16:creationId xmlns:a16="http://schemas.microsoft.com/office/drawing/2014/main" id="{128E5CA2-33E1-4834-6915-BF8E9A8F1FE7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[R] 15">
              <a:extLst>
                <a:ext uri="{FF2B5EF4-FFF2-40B4-BE49-F238E27FC236}">
                  <a16:creationId xmlns:a16="http://schemas.microsoft.com/office/drawing/2014/main" id="{26AA8E09-D91A-5EEC-47C8-0F60695DD0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[R] 19">
              <a:extLst>
                <a:ext uri="{FF2B5EF4-FFF2-40B4-BE49-F238E27FC236}">
                  <a16:creationId xmlns:a16="http://schemas.microsoft.com/office/drawing/2014/main" id="{6C2A1432-10F8-2DAD-2819-51E501CE633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30898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high school, 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became interested in global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shortages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reading a webtoon about a hungry boy in Africa.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0E3F847-3B42-A687-F213-94E906F6687B}"/>
              </a:ext>
            </a:extLst>
          </p:cNvPr>
          <p:cNvSpPr txBox="1"/>
          <p:nvPr/>
        </p:nvSpPr>
        <p:spPr>
          <a:xfrm>
            <a:off x="4409597" y="1404828"/>
            <a:ext cx="360134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관심을 갖게 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331ECF-F600-6893-FF3A-3A1A734CA464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고등학교 때는 세계 식량난에 관심을 갖게 되었어요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5E3EE4F-2E04-29D3-0B4F-36FCF020D506}"/>
              </a:ext>
            </a:extLst>
          </p:cNvPr>
          <p:cNvSpPr txBox="1"/>
          <p:nvPr/>
        </p:nvSpPr>
        <p:spPr>
          <a:xfrm>
            <a:off x="4300868" y="3227632"/>
            <a:ext cx="523075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아프리카의 굶주린 소년에 관한 웹툰을 읽고 나서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C08C6E-B963-B634-A916-E7A23C95D7FB}"/>
              </a:ext>
            </a:extLst>
          </p:cNvPr>
          <p:cNvSpPr txBox="1"/>
          <p:nvPr/>
        </p:nvSpPr>
        <p:spPr>
          <a:xfrm>
            <a:off x="1388402" y="2895431"/>
            <a:ext cx="297866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식량 부족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B20FFDE5-DFE4-7B5C-C33E-35322697797A}"/>
              </a:ext>
            </a:extLst>
          </p:cNvPr>
          <p:cNvSpPr/>
          <p:nvPr/>
        </p:nvSpPr>
        <p:spPr>
          <a:xfrm>
            <a:off x="4230996" y="2382385"/>
            <a:ext cx="937354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4C3EA5A7-4A6D-0C05-5A6D-4492936484E2}"/>
              </a:ext>
            </a:extLst>
          </p:cNvPr>
          <p:cNvCxnSpPr>
            <a:cxnSpLocks/>
          </p:cNvCxnSpPr>
          <p:nvPr/>
        </p:nvCxnSpPr>
        <p:spPr>
          <a:xfrm>
            <a:off x="4300869" y="2863475"/>
            <a:ext cx="225895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9FCEE6E3-8E10-98E1-50DC-F7059DA1A8E4}"/>
              </a:ext>
            </a:extLst>
          </p:cNvPr>
          <p:cNvSpPr txBox="1"/>
          <p:nvPr/>
        </p:nvSpPr>
        <p:spPr>
          <a:xfrm>
            <a:off x="4360202" y="2904128"/>
            <a:ext cx="219962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0646EF-8680-839A-0DDB-54B67E38FFB7}"/>
              </a:ext>
            </a:extLst>
          </p:cNvPr>
          <p:cNvSpPr txBox="1"/>
          <p:nvPr/>
        </p:nvSpPr>
        <p:spPr>
          <a:xfrm>
            <a:off x="8143874" y="1404828"/>
            <a:ext cx="102870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세계적인 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2552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69307" y="311228"/>
            <a:ext cx="959668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hoped to develop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hybrid plants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would be safe for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environment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our health,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while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increasing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production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9E46138-1BA1-BC8D-AC17-ECBD8850502B}"/>
              </a:ext>
            </a:extLst>
          </p:cNvPr>
          <p:cNvSpPr txBox="1"/>
          <p:nvPr/>
        </p:nvSpPr>
        <p:spPr>
          <a:xfrm>
            <a:off x="951869" y="4197416"/>
            <a:ext cx="1921934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하면서</a:t>
            </a:r>
            <a:endParaRPr lang="en-US" altLang="ko-KR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동시에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3DA318-B854-CFC6-6FF2-8B528890828D}"/>
              </a:ext>
            </a:extLst>
          </p:cNvPr>
          <p:cNvSpPr txBox="1"/>
          <p:nvPr/>
        </p:nvSpPr>
        <p:spPr>
          <a:xfrm>
            <a:off x="1511646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저는 하이브리드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혼종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식물을 개발하고 싶었습니다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AF72FA-A0D0-EB40-F5B5-62F078288D5C}"/>
              </a:ext>
            </a:extLst>
          </p:cNvPr>
          <p:cNvSpPr txBox="1"/>
          <p:nvPr/>
        </p:nvSpPr>
        <p:spPr>
          <a:xfrm>
            <a:off x="1486929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환경과 건강에 안전한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A17F51-4A48-861C-25A2-64DBF68EC2D3}"/>
              </a:ext>
            </a:extLst>
          </p:cNvPr>
          <p:cNvSpPr txBox="1"/>
          <p:nvPr/>
        </p:nvSpPr>
        <p:spPr>
          <a:xfrm>
            <a:off x="4535555" y="651420"/>
            <a:ext cx="544664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잡종 식물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두 가지 이상의 종을 교배하여 얻은 새로운 품종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C5B83C-72BD-5ABE-9E1E-77A1903DA475}"/>
              </a:ext>
            </a:extLst>
          </p:cNvPr>
          <p:cNvSpPr txBox="1"/>
          <p:nvPr/>
        </p:nvSpPr>
        <p:spPr>
          <a:xfrm>
            <a:off x="4552503" y="4224448"/>
            <a:ext cx="281277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식량 생산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7360EF22-5DC2-ACD7-0CDB-F07606C8B747}"/>
              </a:ext>
            </a:extLst>
          </p:cNvPr>
          <p:cNvCxnSpPr>
            <a:cxnSpLocks/>
          </p:cNvCxnSpPr>
          <p:nvPr/>
        </p:nvCxnSpPr>
        <p:spPr>
          <a:xfrm>
            <a:off x="2978964" y="1481933"/>
            <a:ext cx="188127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1A872EF-6D65-0CE8-C676-A62861F5A85E}"/>
              </a:ext>
            </a:extLst>
          </p:cNvPr>
          <p:cNvSpPr txBox="1"/>
          <p:nvPr/>
        </p:nvSpPr>
        <p:spPr>
          <a:xfrm>
            <a:off x="2213355" y="1522586"/>
            <a:ext cx="27953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 명사적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1BCAAEBE-D1FC-8A8D-634E-65CAA72E2EAB}"/>
              </a:ext>
            </a:extLst>
          </p:cNvPr>
          <p:cNvCxnSpPr>
            <a:cxnSpLocks/>
          </p:cNvCxnSpPr>
          <p:nvPr/>
        </p:nvCxnSpPr>
        <p:spPr>
          <a:xfrm>
            <a:off x="4955980" y="1478208"/>
            <a:ext cx="227970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7C48A3E-527E-BE0E-BC8E-E3C387A5226E}"/>
              </a:ext>
            </a:extLst>
          </p:cNvPr>
          <p:cNvSpPr txBox="1"/>
          <p:nvPr/>
        </p:nvSpPr>
        <p:spPr>
          <a:xfrm>
            <a:off x="4883847" y="1524695"/>
            <a:ext cx="236177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8" name="직선 연결선[R] 16">
            <a:extLst>
              <a:ext uri="{FF2B5EF4-FFF2-40B4-BE49-F238E27FC236}">
                <a16:creationId xmlns:a16="http://schemas.microsoft.com/office/drawing/2014/main" id="{BEE68C54-C13C-A5AD-50DC-4BCB2830AABB}"/>
              </a:ext>
            </a:extLst>
          </p:cNvPr>
          <p:cNvCxnSpPr>
            <a:cxnSpLocks/>
          </p:cNvCxnSpPr>
          <p:nvPr/>
        </p:nvCxnSpPr>
        <p:spPr>
          <a:xfrm>
            <a:off x="1569218" y="2826376"/>
            <a:ext cx="72301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6345B585-E16D-E8D9-1908-F0477F3D702F}"/>
              </a:ext>
            </a:extLst>
          </p:cNvPr>
          <p:cNvSpPr txBox="1"/>
          <p:nvPr/>
        </p:nvSpPr>
        <p:spPr>
          <a:xfrm>
            <a:off x="1488422" y="2875156"/>
            <a:ext cx="236177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2" name="직선 연결선[R] 16">
            <a:extLst>
              <a:ext uri="{FF2B5EF4-FFF2-40B4-BE49-F238E27FC236}">
                <a16:creationId xmlns:a16="http://schemas.microsoft.com/office/drawing/2014/main" id="{0C688ECA-8DF5-0DE6-0775-5134A0DA4D0D}"/>
              </a:ext>
            </a:extLst>
          </p:cNvPr>
          <p:cNvCxnSpPr>
            <a:cxnSpLocks/>
          </p:cNvCxnSpPr>
          <p:nvPr/>
        </p:nvCxnSpPr>
        <p:spPr>
          <a:xfrm>
            <a:off x="2639423" y="4245175"/>
            <a:ext cx="177122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CD35EE9-1B88-6AEA-1E49-5A4992F117C0}"/>
              </a:ext>
            </a:extLst>
          </p:cNvPr>
          <p:cNvSpPr txBox="1"/>
          <p:nvPr/>
        </p:nvSpPr>
        <p:spPr>
          <a:xfrm>
            <a:off x="2198163" y="4282443"/>
            <a:ext cx="2703444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they increase </a:t>
            </a:r>
            <a:b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또는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they are increasing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7D6AC2D-DD6A-19E4-0768-28CBF9767B72}"/>
              </a:ext>
            </a:extLst>
          </p:cNvPr>
          <p:cNvSpPr txBox="1"/>
          <p:nvPr/>
        </p:nvSpPr>
        <p:spPr>
          <a:xfrm>
            <a:off x="6064736" y="2826376"/>
            <a:ext cx="22288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환경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C59189-C4B2-85CF-2AAA-A0FF80622003}"/>
              </a:ext>
            </a:extLst>
          </p:cNvPr>
          <p:cNvSpPr txBox="1"/>
          <p:nvPr/>
        </p:nvSpPr>
        <p:spPr>
          <a:xfrm>
            <a:off x="1495076" y="4831276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식량 생산량을 늘리면서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66DC4E-D381-6853-AF1A-C9FB1A0AB8DB}"/>
              </a:ext>
            </a:extLst>
          </p:cNvPr>
          <p:cNvSpPr txBox="1"/>
          <p:nvPr/>
        </p:nvSpPr>
        <p:spPr>
          <a:xfrm>
            <a:off x="1556861" y="5729515"/>
            <a:ext cx="960912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저는 식량 생산량을 늘리면서 환경과 건강에 안전한 하이브리드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혼종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식물을 개발하고 싶었습니다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60709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478156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mean, plants like “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pomatoes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” that would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grow potatoes in the ground and tomatoes above. In college, I loved learning all about  food, but 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was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still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into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drawing cartoons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well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6E9D3E6-156F-14A6-646A-AC12F2290257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땅속에서는 감자를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위에서는 토마토를 재배할 수 있는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42E7E4-FE51-49C3-4D3C-26E31D4B0B11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‘포마토’ 같은 식물 말입니다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FEE279-70BE-8A10-7528-5FD22C57F0FF}"/>
              </a:ext>
            </a:extLst>
          </p:cNvPr>
          <p:cNvSpPr txBox="1"/>
          <p:nvPr/>
        </p:nvSpPr>
        <p:spPr>
          <a:xfrm>
            <a:off x="1494135" y="460956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대학 시절에는 음식에 관한 모든 것을 배우는 것도 좋았지만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471C61-FDB2-FBC1-9558-3ED6B348E8E6}"/>
              </a:ext>
            </a:extLst>
          </p:cNvPr>
          <p:cNvSpPr txBox="1"/>
          <p:nvPr/>
        </p:nvSpPr>
        <p:spPr>
          <a:xfrm>
            <a:off x="1524000" y="6014505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만화 그리는 것도 여전히 좋아했죠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8F14A8-E999-8EF4-5532-BA58C80AE5CB}"/>
              </a:ext>
            </a:extLst>
          </p:cNvPr>
          <p:cNvSpPr txBox="1"/>
          <p:nvPr/>
        </p:nvSpPr>
        <p:spPr>
          <a:xfrm>
            <a:off x="2395330" y="5634998"/>
            <a:ext cx="212697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관심이 많다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D5BFB0-6FE3-655E-3CBD-6B2173DFAFF4}"/>
              </a:ext>
            </a:extLst>
          </p:cNvPr>
          <p:cNvSpPr txBox="1"/>
          <p:nvPr/>
        </p:nvSpPr>
        <p:spPr>
          <a:xfrm>
            <a:off x="7812157" y="5626850"/>
            <a:ext cx="121833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또한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역시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4FB3ED72-C4BA-2BF7-762D-4B08B004BDBA}"/>
              </a:ext>
            </a:extLst>
          </p:cNvPr>
          <p:cNvCxnSpPr>
            <a:cxnSpLocks/>
          </p:cNvCxnSpPr>
          <p:nvPr/>
        </p:nvCxnSpPr>
        <p:spPr>
          <a:xfrm>
            <a:off x="4104861" y="1481933"/>
            <a:ext cx="75537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9E0EDD4-50D3-77AF-052A-83923B5A8A4A}"/>
              </a:ext>
            </a:extLst>
          </p:cNvPr>
          <p:cNvSpPr txBox="1"/>
          <p:nvPr/>
        </p:nvSpPr>
        <p:spPr>
          <a:xfrm>
            <a:off x="3269972" y="1522586"/>
            <a:ext cx="174928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같은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61A92E1C-EA93-D8A9-C449-7F5F08A5C3C6}"/>
              </a:ext>
            </a:extLst>
          </p:cNvPr>
          <p:cNvCxnSpPr>
            <a:cxnSpLocks/>
          </p:cNvCxnSpPr>
          <p:nvPr/>
        </p:nvCxnSpPr>
        <p:spPr>
          <a:xfrm>
            <a:off x="4955980" y="1478208"/>
            <a:ext cx="185232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7B95E75-5D80-2973-FB7D-DA7A7504C70E}"/>
              </a:ext>
            </a:extLst>
          </p:cNvPr>
          <p:cNvSpPr txBox="1"/>
          <p:nvPr/>
        </p:nvSpPr>
        <p:spPr>
          <a:xfrm>
            <a:off x="4955981" y="1524695"/>
            <a:ext cx="185232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310B517F-AB64-D041-2601-699A5BD43041}"/>
              </a:ext>
            </a:extLst>
          </p:cNvPr>
          <p:cNvCxnSpPr>
            <a:cxnSpLocks/>
          </p:cNvCxnSpPr>
          <p:nvPr/>
        </p:nvCxnSpPr>
        <p:spPr>
          <a:xfrm>
            <a:off x="7039446" y="1478798"/>
            <a:ext cx="72301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CB65C2E0-A6CE-E59B-6E7F-9C7327959C1E}"/>
              </a:ext>
            </a:extLst>
          </p:cNvPr>
          <p:cNvSpPr txBox="1"/>
          <p:nvPr/>
        </p:nvSpPr>
        <p:spPr>
          <a:xfrm>
            <a:off x="6931232" y="1518304"/>
            <a:ext cx="236177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B080F532-7E0C-C4B2-FAA5-797A223F3099}"/>
              </a:ext>
            </a:extLst>
          </p:cNvPr>
          <p:cNvCxnSpPr>
            <a:cxnSpLocks/>
          </p:cNvCxnSpPr>
          <p:nvPr/>
        </p:nvCxnSpPr>
        <p:spPr>
          <a:xfrm>
            <a:off x="5959832" y="4234048"/>
            <a:ext cx="140506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0F4935B-6F18-A601-92BC-BC8A26B277AB}"/>
              </a:ext>
            </a:extLst>
          </p:cNvPr>
          <p:cNvSpPr txBox="1"/>
          <p:nvPr/>
        </p:nvSpPr>
        <p:spPr>
          <a:xfrm>
            <a:off x="5959833" y="4265146"/>
            <a:ext cx="14050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to learn</a:t>
            </a:r>
            <a:endParaRPr lang="ko-Kore-KR" altLang="en-US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98C07EF5-3288-AFCB-E9F3-DE50A006A1E7}"/>
              </a:ext>
            </a:extLst>
          </p:cNvPr>
          <p:cNvSpPr/>
          <p:nvPr/>
        </p:nvSpPr>
        <p:spPr>
          <a:xfrm>
            <a:off x="3871847" y="5106675"/>
            <a:ext cx="759789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D18D3D8B-4D9C-EFE6-81A5-C5F1C040D62C}"/>
              </a:ext>
            </a:extLst>
          </p:cNvPr>
          <p:cNvCxnSpPr>
            <a:cxnSpLocks/>
          </p:cNvCxnSpPr>
          <p:nvPr/>
        </p:nvCxnSpPr>
        <p:spPr>
          <a:xfrm>
            <a:off x="3921842" y="5587765"/>
            <a:ext cx="225895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45297E7-9D6D-72DF-FA77-8AFC30F882A9}"/>
              </a:ext>
            </a:extLst>
          </p:cNvPr>
          <p:cNvSpPr txBox="1"/>
          <p:nvPr/>
        </p:nvSpPr>
        <p:spPr>
          <a:xfrm>
            <a:off x="3981175" y="5628418"/>
            <a:ext cx="219962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537026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3664</TotalTime>
  <Words>1986</Words>
  <Application>Microsoft Office PowerPoint</Application>
  <PresentationFormat>와이드스크린</PresentationFormat>
  <Paragraphs>351</Paragraphs>
  <Slides>32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HeadingPairs>
  <TitlesOfParts>
    <vt:vector size="39" baseType="lpstr">
      <vt:lpstr>Noto Sans KR Medium</vt:lpstr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현우 이</cp:lastModifiedBy>
  <cp:revision>122</cp:revision>
  <dcterms:created xsi:type="dcterms:W3CDTF">2024-07-02T00:56:12Z</dcterms:created>
  <dcterms:modified xsi:type="dcterms:W3CDTF">2024-08-12T14:13:38Z</dcterms:modified>
</cp:coreProperties>
</file>